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4" r:id="rId1"/>
  </p:sldMasterIdLst>
  <p:notesMasterIdLst>
    <p:notesMasterId r:id="rId35"/>
  </p:notesMasterIdLst>
  <p:sldIdLst>
    <p:sldId id="256" r:id="rId2"/>
    <p:sldId id="257" r:id="rId3"/>
    <p:sldId id="296" r:id="rId4"/>
    <p:sldId id="260" r:id="rId5"/>
    <p:sldId id="297" r:id="rId6"/>
    <p:sldId id="282" r:id="rId7"/>
    <p:sldId id="271" r:id="rId8"/>
    <p:sldId id="286" r:id="rId9"/>
    <p:sldId id="292" r:id="rId10"/>
    <p:sldId id="298" r:id="rId11"/>
    <p:sldId id="263" r:id="rId12"/>
    <p:sldId id="293" r:id="rId13"/>
    <p:sldId id="299" r:id="rId14"/>
    <p:sldId id="273" r:id="rId15"/>
    <p:sldId id="272" r:id="rId16"/>
    <p:sldId id="300" r:id="rId17"/>
    <p:sldId id="277" r:id="rId18"/>
    <p:sldId id="279" r:id="rId19"/>
    <p:sldId id="280" r:id="rId20"/>
    <p:sldId id="284" r:id="rId21"/>
    <p:sldId id="283" r:id="rId22"/>
    <p:sldId id="278" r:id="rId23"/>
    <p:sldId id="275" r:id="rId24"/>
    <p:sldId id="276" r:id="rId25"/>
    <p:sldId id="290" r:id="rId26"/>
    <p:sldId id="291" r:id="rId27"/>
    <p:sldId id="288" r:id="rId28"/>
    <p:sldId id="294" r:id="rId29"/>
    <p:sldId id="301" r:id="rId30"/>
    <p:sldId id="302" r:id="rId31"/>
    <p:sldId id="285" r:id="rId32"/>
    <p:sldId id="303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B6D8F3D-0FB9-4BDF-A0BC-A149D4BCBE38}">
          <p14:sldIdLst>
            <p14:sldId id="256"/>
            <p14:sldId id="257"/>
            <p14:sldId id="296"/>
            <p14:sldId id="260"/>
            <p14:sldId id="297"/>
            <p14:sldId id="282"/>
            <p14:sldId id="271"/>
            <p14:sldId id="286"/>
            <p14:sldId id="292"/>
            <p14:sldId id="298"/>
            <p14:sldId id="263"/>
            <p14:sldId id="293"/>
            <p14:sldId id="299"/>
            <p14:sldId id="273"/>
            <p14:sldId id="272"/>
            <p14:sldId id="300"/>
            <p14:sldId id="277"/>
            <p14:sldId id="279"/>
            <p14:sldId id="280"/>
            <p14:sldId id="284"/>
            <p14:sldId id="283"/>
            <p14:sldId id="278"/>
            <p14:sldId id="275"/>
            <p14:sldId id="276"/>
            <p14:sldId id="290"/>
            <p14:sldId id="291"/>
            <p14:sldId id="288"/>
            <p14:sldId id="294"/>
            <p14:sldId id="301"/>
            <p14:sldId id="302"/>
            <p14:sldId id="285"/>
            <p14:sldId id="303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FC377-C3F6-4244-BAB8-BDF0C9DE5261}" type="doc">
      <dgm:prSet loTypeId="urn:microsoft.com/office/officeart/2005/8/layout/hProcess10" loCatId="process" qsTypeId="urn:microsoft.com/office/officeart/2005/8/quickstyle/simple4" qsCatId="simple" csTypeId="urn:microsoft.com/office/officeart/2005/8/colors/accent1_2" csCatId="accent1" phldr="1"/>
      <dgm:spPr/>
    </dgm:pt>
    <dgm:pt modelId="{4427BF25-1687-43D4-82A1-57AE28AD02D6}">
      <dgm:prSet phldrT="[Texte]"/>
      <dgm:spPr/>
      <dgm:t>
        <a:bodyPr/>
        <a:lstStyle/>
        <a:p>
          <a:pPr algn="l"/>
          <a:r>
            <a:rPr lang="fr-FR" dirty="0" smtClean="0"/>
            <a:t>Fondée en 2007</a:t>
          </a:r>
        </a:p>
        <a:p>
          <a:pPr algn="l"/>
          <a:r>
            <a:rPr lang="fr-BE" dirty="0" smtClean="0"/>
            <a:t>Service de consultance et aide à l'optimisation des SIG</a:t>
          </a:r>
        </a:p>
        <a:p>
          <a:pPr algn="l"/>
          <a:r>
            <a:rPr lang="fr-FR" dirty="0" smtClean="0"/>
            <a:t>Plateforme GIP</a:t>
          </a:r>
        </a:p>
        <a:p>
          <a:pPr algn="l"/>
          <a:r>
            <a:rPr lang="fr-FR" dirty="0" smtClean="0"/>
            <a:t>Spécialisée dans les technologies Oracle</a:t>
          </a:r>
          <a:endParaRPr lang="fr-FR" dirty="0"/>
        </a:p>
      </dgm:t>
    </dgm:pt>
    <dgm:pt modelId="{E5FC664A-8E17-4874-9B6D-F2DF09477607}" type="parTrans" cxnId="{BB59FD10-D173-4303-ABC8-ED65E2185196}">
      <dgm:prSet/>
      <dgm:spPr/>
      <dgm:t>
        <a:bodyPr/>
        <a:lstStyle/>
        <a:p>
          <a:endParaRPr lang="fr-FR"/>
        </a:p>
      </dgm:t>
    </dgm:pt>
    <dgm:pt modelId="{92F3D75D-2355-4FDF-8219-1437494D908F}" type="sibTrans" cxnId="{BB59FD10-D173-4303-ABC8-ED65E2185196}">
      <dgm:prSet/>
      <dgm:spPr/>
      <dgm:t>
        <a:bodyPr/>
        <a:lstStyle/>
        <a:p>
          <a:endParaRPr lang="fr-FR"/>
        </a:p>
      </dgm:t>
    </dgm:pt>
    <dgm:pt modelId="{66FBAE7A-89E9-43BF-BD63-EC9FF19F6C46}" type="pres">
      <dgm:prSet presAssocID="{F06FC377-C3F6-4244-BAB8-BDF0C9DE5261}" presName="Name0" presStyleCnt="0">
        <dgm:presLayoutVars>
          <dgm:dir/>
          <dgm:resizeHandles val="exact"/>
        </dgm:presLayoutVars>
      </dgm:prSet>
      <dgm:spPr/>
    </dgm:pt>
    <dgm:pt modelId="{1A0C4F6D-68B6-4B41-A4C1-E8EB93C07CD6}" type="pres">
      <dgm:prSet presAssocID="{4427BF25-1687-43D4-82A1-57AE28AD02D6}" presName="composite" presStyleCnt="0"/>
      <dgm:spPr/>
    </dgm:pt>
    <dgm:pt modelId="{0EAE08E7-296C-4189-BE2A-B012D847416A}" type="pres">
      <dgm:prSet presAssocID="{4427BF25-1687-43D4-82A1-57AE28AD02D6}" presName="imagSh" presStyleLbl="bgImgPlace1" presStyleIdx="0" presStyleCnt="1" custLinFactNeighborX="-99009" custLinFactNeighborY="-709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9B146EE2-0961-47D6-8C26-4403D9C3EB9B}" type="pres">
      <dgm:prSet presAssocID="{4427BF25-1687-43D4-82A1-57AE28AD02D6}" presName="tx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B59FD10-D173-4303-ABC8-ED65E2185196}" srcId="{F06FC377-C3F6-4244-BAB8-BDF0C9DE5261}" destId="{4427BF25-1687-43D4-82A1-57AE28AD02D6}" srcOrd="0" destOrd="0" parTransId="{E5FC664A-8E17-4874-9B6D-F2DF09477607}" sibTransId="{92F3D75D-2355-4FDF-8219-1437494D908F}"/>
    <dgm:cxn modelId="{6851E246-720E-41D8-968D-406D27552567}" type="presOf" srcId="{F06FC377-C3F6-4244-BAB8-BDF0C9DE5261}" destId="{66FBAE7A-89E9-43BF-BD63-EC9FF19F6C46}" srcOrd="0" destOrd="0" presId="urn:microsoft.com/office/officeart/2005/8/layout/hProcess10"/>
    <dgm:cxn modelId="{810362BA-8C9C-415F-B1C8-5860B25CAB42}" type="presOf" srcId="{4427BF25-1687-43D4-82A1-57AE28AD02D6}" destId="{9B146EE2-0961-47D6-8C26-4403D9C3EB9B}" srcOrd="0" destOrd="0" presId="urn:microsoft.com/office/officeart/2005/8/layout/hProcess10"/>
    <dgm:cxn modelId="{86D4535C-9A83-41B0-9932-C61F20D0B072}" type="presParOf" srcId="{66FBAE7A-89E9-43BF-BD63-EC9FF19F6C46}" destId="{1A0C4F6D-68B6-4B41-A4C1-E8EB93C07CD6}" srcOrd="0" destOrd="0" presId="urn:microsoft.com/office/officeart/2005/8/layout/hProcess10"/>
    <dgm:cxn modelId="{D0E9CCF6-D6E1-4704-9FD0-7DB4563D4895}" type="presParOf" srcId="{1A0C4F6D-68B6-4B41-A4C1-E8EB93C07CD6}" destId="{0EAE08E7-296C-4189-BE2A-B012D847416A}" srcOrd="0" destOrd="0" presId="urn:microsoft.com/office/officeart/2005/8/layout/hProcess10"/>
    <dgm:cxn modelId="{9BF8116F-66AA-4E4E-8923-BBDE1BDB0CB8}" type="presParOf" srcId="{1A0C4F6D-68B6-4B41-A4C1-E8EB93C07CD6}" destId="{9B146EE2-0961-47D6-8C26-4403D9C3EB9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27B1C0-75BB-4095-B6D2-994F710291C3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32476B13-2101-455B-AD3D-192613215B05}">
      <dgm:prSet phldrT="[Texte]"/>
      <dgm:spPr/>
      <dgm:t>
        <a:bodyPr/>
        <a:lstStyle/>
        <a:p>
          <a:r>
            <a:rPr lang="fr-FR" dirty="0" smtClean="0"/>
            <a:t>Buffer in</a:t>
          </a:r>
          <a:endParaRPr lang="fr-FR" dirty="0"/>
        </a:p>
      </dgm:t>
    </dgm:pt>
    <dgm:pt modelId="{F4987AC8-6722-4AF9-8728-DA876EDBABB1}" type="parTrans" cxnId="{CFEE2578-0A0D-4739-91DC-9926AF078303}">
      <dgm:prSet/>
      <dgm:spPr/>
      <dgm:t>
        <a:bodyPr/>
        <a:lstStyle/>
        <a:p>
          <a:endParaRPr lang="fr-FR"/>
        </a:p>
      </dgm:t>
    </dgm:pt>
    <dgm:pt modelId="{EF122E9A-F1B9-40D5-8108-9B0E902ED966}" type="sibTrans" cxnId="{CFEE2578-0A0D-4739-91DC-9926AF078303}">
      <dgm:prSet/>
      <dgm:spPr/>
      <dgm:t>
        <a:bodyPr/>
        <a:lstStyle/>
        <a:p>
          <a:endParaRPr lang="fr-FR"/>
        </a:p>
      </dgm:t>
    </dgm:pt>
    <dgm:pt modelId="{1F2E3073-D9AA-4F37-87C8-762DBC927626}" type="pres">
      <dgm:prSet presAssocID="{CC27B1C0-75BB-4095-B6D2-994F710291C3}" presName="Name0" presStyleCnt="0">
        <dgm:presLayoutVars>
          <dgm:dir/>
          <dgm:resizeHandles val="exact"/>
        </dgm:presLayoutVars>
      </dgm:prSet>
      <dgm:spPr/>
    </dgm:pt>
    <dgm:pt modelId="{79EDB384-6352-4374-A22D-8CB44B4B670F}" type="pres">
      <dgm:prSet presAssocID="{32476B13-2101-455B-AD3D-192613215B05}" presName="composite" presStyleCnt="0"/>
      <dgm:spPr/>
    </dgm:pt>
    <dgm:pt modelId="{08282137-68FA-41CF-B59D-02EDE016908D}" type="pres">
      <dgm:prSet presAssocID="{32476B13-2101-455B-AD3D-192613215B05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</dgm:pt>
    <dgm:pt modelId="{112BEDD2-A0A7-46B3-B7E4-5512D7113070}" type="pres">
      <dgm:prSet presAssocID="{32476B13-2101-455B-AD3D-192613215B05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1648977-0BE0-46BA-B7D2-739E7190999D}" type="presOf" srcId="{CC27B1C0-75BB-4095-B6D2-994F710291C3}" destId="{1F2E3073-D9AA-4F37-87C8-762DBC927626}" srcOrd="0" destOrd="0" presId="urn:microsoft.com/office/officeart/2008/layout/BendingPictureCaptionList"/>
    <dgm:cxn modelId="{CFEE2578-0A0D-4739-91DC-9926AF078303}" srcId="{CC27B1C0-75BB-4095-B6D2-994F710291C3}" destId="{32476B13-2101-455B-AD3D-192613215B05}" srcOrd="0" destOrd="0" parTransId="{F4987AC8-6722-4AF9-8728-DA876EDBABB1}" sibTransId="{EF122E9A-F1B9-40D5-8108-9B0E902ED966}"/>
    <dgm:cxn modelId="{FF2A030C-D96D-4F2E-9587-913B76B4CB85}" type="presOf" srcId="{32476B13-2101-455B-AD3D-192613215B05}" destId="{112BEDD2-A0A7-46B3-B7E4-5512D7113070}" srcOrd="0" destOrd="0" presId="urn:microsoft.com/office/officeart/2008/layout/BendingPictureCaptionList"/>
    <dgm:cxn modelId="{8D460D11-B941-4188-979C-0283CCA04CEF}" type="presParOf" srcId="{1F2E3073-D9AA-4F37-87C8-762DBC927626}" destId="{79EDB384-6352-4374-A22D-8CB44B4B670F}" srcOrd="0" destOrd="0" presId="urn:microsoft.com/office/officeart/2008/layout/BendingPictureCaptionList"/>
    <dgm:cxn modelId="{11A6FD23-2331-4286-A2EA-6C34C4BDD09F}" type="presParOf" srcId="{79EDB384-6352-4374-A22D-8CB44B4B670F}" destId="{08282137-68FA-41CF-B59D-02EDE016908D}" srcOrd="0" destOrd="0" presId="urn:microsoft.com/office/officeart/2008/layout/BendingPictureCaptionList"/>
    <dgm:cxn modelId="{172FBC1B-E3AA-482B-8564-FE711CDCF4B0}" type="presParOf" srcId="{79EDB384-6352-4374-A22D-8CB44B4B670F}" destId="{112BEDD2-A0A7-46B3-B7E4-5512D7113070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20958C-3267-498E-BD31-D0716F09E3D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7D57186E-FF93-4A33-9E7F-0BC94F26792F}">
      <dgm:prSet phldrT="[Texte]"/>
      <dgm:spPr/>
      <dgm:t>
        <a:bodyPr/>
        <a:lstStyle/>
        <a:p>
          <a:r>
            <a:rPr lang="fr-FR" dirty="0" smtClean="0"/>
            <a:t>Timing</a:t>
          </a:r>
          <a:endParaRPr lang="fr-FR" dirty="0"/>
        </a:p>
      </dgm:t>
    </dgm:pt>
    <dgm:pt modelId="{6F2490E7-A7E7-411A-8312-34880E7CEDFD}" type="parTrans" cxnId="{8AAF3247-552B-405B-9451-90CBDFDAF438}">
      <dgm:prSet/>
      <dgm:spPr/>
      <dgm:t>
        <a:bodyPr/>
        <a:lstStyle/>
        <a:p>
          <a:endParaRPr lang="fr-FR"/>
        </a:p>
      </dgm:t>
    </dgm:pt>
    <dgm:pt modelId="{012D33E4-B761-4A4E-8523-6A0EDFE65F40}" type="sibTrans" cxnId="{8AAF3247-552B-405B-9451-90CBDFDAF438}">
      <dgm:prSet/>
      <dgm:spPr/>
      <dgm:t>
        <a:bodyPr/>
        <a:lstStyle/>
        <a:p>
          <a:endParaRPr lang="fr-FR"/>
        </a:p>
      </dgm:t>
    </dgm:pt>
    <dgm:pt modelId="{4E9410D0-76BE-4465-A2C4-75804089FEE4}" type="pres">
      <dgm:prSet presAssocID="{6C20958C-3267-498E-BD31-D0716F09E3DF}" presName="Name0" presStyleCnt="0">
        <dgm:presLayoutVars>
          <dgm:dir/>
          <dgm:resizeHandles val="exact"/>
        </dgm:presLayoutVars>
      </dgm:prSet>
      <dgm:spPr/>
    </dgm:pt>
    <dgm:pt modelId="{779E28FC-A453-4E4C-A234-61F6BEC27082}" type="pres">
      <dgm:prSet presAssocID="{7D57186E-FF93-4A33-9E7F-0BC94F26792F}" presName="composite" presStyleCnt="0"/>
      <dgm:spPr/>
    </dgm:pt>
    <dgm:pt modelId="{58E0937C-1376-492E-9E5A-D663D38043E1}" type="pres">
      <dgm:prSet presAssocID="{7D57186E-FF93-4A33-9E7F-0BC94F26792F}" presName="rect1" presStyleLbl="bgImgPlace1" presStyleIdx="0" presStyleCnt="1" custLinFactNeighborX="-11462" custLinFactNeighborY="-9889"/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FBBFFB7C-BDBE-428C-862C-8172AC52BBFF}" type="pres">
      <dgm:prSet presAssocID="{7D57186E-FF93-4A33-9E7F-0BC94F26792F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61060AE-F0F2-4EF9-B6A3-E51EC7919624}" type="presOf" srcId="{6C20958C-3267-498E-BD31-D0716F09E3DF}" destId="{4E9410D0-76BE-4465-A2C4-75804089FEE4}" srcOrd="0" destOrd="0" presId="urn:microsoft.com/office/officeart/2008/layout/BendingPictureCaptionList"/>
    <dgm:cxn modelId="{8AAF3247-552B-405B-9451-90CBDFDAF438}" srcId="{6C20958C-3267-498E-BD31-D0716F09E3DF}" destId="{7D57186E-FF93-4A33-9E7F-0BC94F26792F}" srcOrd="0" destOrd="0" parTransId="{6F2490E7-A7E7-411A-8312-34880E7CEDFD}" sibTransId="{012D33E4-B761-4A4E-8523-6A0EDFE65F40}"/>
    <dgm:cxn modelId="{CB1FFD16-DB35-468D-9DD6-E446A996B1E5}" type="presOf" srcId="{7D57186E-FF93-4A33-9E7F-0BC94F26792F}" destId="{FBBFFB7C-BDBE-428C-862C-8172AC52BBFF}" srcOrd="0" destOrd="0" presId="urn:microsoft.com/office/officeart/2008/layout/BendingPictureCaptionList"/>
    <dgm:cxn modelId="{965BA219-3B64-46C8-99D0-BC56BBBE6F37}" type="presParOf" srcId="{4E9410D0-76BE-4465-A2C4-75804089FEE4}" destId="{779E28FC-A453-4E4C-A234-61F6BEC27082}" srcOrd="0" destOrd="0" presId="urn:microsoft.com/office/officeart/2008/layout/BendingPictureCaptionList"/>
    <dgm:cxn modelId="{05E94288-E19F-4FE7-A0C3-29C01F4AEF94}" type="presParOf" srcId="{779E28FC-A453-4E4C-A234-61F6BEC27082}" destId="{58E0937C-1376-492E-9E5A-D663D38043E1}" srcOrd="0" destOrd="0" presId="urn:microsoft.com/office/officeart/2008/layout/BendingPictureCaptionList"/>
    <dgm:cxn modelId="{A9563821-161D-4D8E-9C36-918BF7BD42F5}" type="presParOf" srcId="{779E28FC-A453-4E4C-A234-61F6BEC27082}" destId="{FBBFFB7C-BDBE-428C-862C-8172AC52BBF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61C699-1A3B-45E4-9A3E-776F79216DFC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28959CDD-BF5E-4063-AC1A-5C20B6F7A553}">
      <dgm:prSet phldrT="[Texte]"/>
      <dgm:spPr/>
      <dgm:t>
        <a:bodyPr/>
        <a:lstStyle/>
        <a:p>
          <a:r>
            <a:rPr lang="fr-FR" dirty="0" err="1" smtClean="0"/>
            <a:t>Tracking</a:t>
          </a:r>
          <a:endParaRPr lang="fr-FR" dirty="0"/>
        </a:p>
      </dgm:t>
    </dgm:pt>
    <dgm:pt modelId="{B1D440BA-A9E2-41AC-8C72-3858FDE93CB6}" type="parTrans" cxnId="{DF6956D9-8AF4-42DD-9394-AE93B633293A}">
      <dgm:prSet/>
      <dgm:spPr/>
      <dgm:t>
        <a:bodyPr/>
        <a:lstStyle/>
        <a:p>
          <a:endParaRPr lang="fr-FR"/>
        </a:p>
      </dgm:t>
    </dgm:pt>
    <dgm:pt modelId="{0E69CC2D-DCD2-4F22-9502-0A419A34EFA6}" type="sibTrans" cxnId="{DF6956D9-8AF4-42DD-9394-AE93B633293A}">
      <dgm:prSet/>
      <dgm:spPr/>
      <dgm:t>
        <a:bodyPr/>
        <a:lstStyle/>
        <a:p>
          <a:endParaRPr lang="fr-FR"/>
        </a:p>
      </dgm:t>
    </dgm:pt>
    <dgm:pt modelId="{C857B219-A88E-4C22-AD95-CA33C03346A9}" type="pres">
      <dgm:prSet presAssocID="{0D61C699-1A3B-45E4-9A3E-776F79216DFC}" presName="Name0" presStyleCnt="0">
        <dgm:presLayoutVars>
          <dgm:dir/>
          <dgm:resizeHandles val="exact"/>
        </dgm:presLayoutVars>
      </dgm:prSet>
      <dgm:spPr/>
    </dgm:pt>
    <dgm:pt modelId="{71D0E1EE-F164-4EBD-B129-F5AFA261A8AE}" type="pres">
      <dgm:prSet presAssocID="{28959CDD-BF5E-4063-AC1A-5C20B6F7A553}" presName="composite" presStyleCnt="0"/>
      <dgm:spPr/>
    </dgm:pt>
    <dgm:pt modelId="{D5C9D30B-6744-4611-9189-384ABC09A76B}" type="pres">
      <dgm:prSet presAssocID="{28959CDD-BF5E-4063-AC1A-5C20B6F7A553}" presName="rect1" presStyleLbl="bgImgPlace1" presStyleIdx="0" presStyleCnt="1" custLinFactNeighborX="-43883" custLinFactNeighborY="-86851"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</dgm:pt>
    <dgm:pt modelId="{5CDEEB14-4278-4E00-B322-8BB39A0ABB31}" type="pres">
      <dgm:prSet presAssocID="{28959CDD-BF5E-4063-AC1A-5C20B6F7A553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DF6956D9-8AF4-42DD-9394-AE93B633293A}" srcId="{0D61C699-1A3B-45E4-9A3E-776F79216DFC}" destId="{28959CDD-BF5E-4063-AC1A-5C20B6F7A553}" srcOrd="0" destOrd="0" parTransId="{B1D440BA-A9E2-41AC-8C72-3858FDE93CB6}" sibTransId="{0E69CC2D-DCD2-4F22-9502-0A419A34EFA6}"/>
    <dgm:cxn modelId="{B8192589-F616-40D5-BF45-09EAD438E8DB}" type="presOf" srcId="{28959CDD-BF5E-4063-AC1A-5C20B6F7A553}" destId="{5CDEEB14-4278-4E00-B322-8BB39A0ABB31}" srcOrd="0" destOrd="0" presId="urn:microsoft.com/office/officeart/2008/layout/BendingPictureCaptionList"/>
    <dgm:cxn modelId="{91C5E4B8-D40C-4D4E-A699-9C6A6139A36B}" type="presOf" srcId="{0D61C699-1A3B-45E4-9A3E-776F79216DFC}" destId="{C857B219-A88E-4C22-AD95-CA33C03346A9}" srcOrd="0" destOrd="0" presId="urn:microsoft.com/office/officeart/2008/layout/BendingPictureCaptionList"/>
    <dgm:cxn modelId="{ECD647F5-5538-4586-B64A-F45926EF41F7}" type="presParOf" srcId="{C857B219-A88E-4C22-AD95-CA33C03346A9}" destId="{71D0E1EE-F164-4EBD-B129-F5AFA261A8AE}" srcOrd="0" destOrd="0" presId="urn:microsoft.com/office/officeart/2008/layout/BendingPictureCaptionList"/>
    <dgm:cxn modelId="{59A3FD2C-46A5-45B0-995D-8303A02CA34B}" type="presParOf" srcId="{71D0E1EE-F164-4EBD-B129-F5AFA261A8AE}" destId="{D5C9D30B-6744-4611-9189-384ABC09A76B}" srcOrd="0" destOrd="0" presId="urn:microsoft.com/office/officeart/2008/layout/BendingPictureCaptionList"/>
    <dgm:cxn modelId="{B95C7A2A-8116-4A15-A8D2-96CFBFF1F823}" type="presParOf" srcId="{71D0E1EE-F164-4EBD-B129-F5AFA261A8AE}" destId="{5CDEEB14-4278-4E00-B322-8BB39A0ABB3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A361D6-32CF-4853-BC3E-666A7126B16F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130C978-65CD-4949-B5BA-C032AE8973EE}">
      <dgm:prSet phldrT="[Texte]"/>
      <dgm:spPr/>
      <dgm:t>
        <a:bodyPr/>
        <a:lstStyle/>
        <a:p>
          <a:r>
            <a:rPr lang="fr-FR" smtClean="0"/>
            <a:t>Vaadin</a:t>
          </a:r>
          <a:endParaRPr lang="fr-FR" dirty="0"/>
        </a:p>
      </dgm:t>
    </dgm:pt>
    <dgm:pt modelId="{EE632D76-8973-40D8-A3EF-717FDBB1F6CE}" type="parTrans" cxnId="{B6795DED-2C92-4A00-A769-ACC238BA55CE}">
      <dgm:prSet/>
      <dgm:spPr/>
      <dgm:t>
        <a:bodyPr/>
        <a:lstStyle/>
        <a:p>
          <a:endParaRPr lang="fr-FR"/>
        </a:p>
      </dgm:t>
    </dgm:pt>
    <dgm:pt modelId="{CB88C3E0-345D-4E16-9473-96D60E67FD7E}" type="sibTrans" cxnId="{B6795DED-2C92-4A00-A769-ACC238BA55CE}">
      <dgm:prSet/>
      <dgm:spPr/>
      <dgm:t>
        <a:bodyPr/>
        <a:lstStyle/>
        <a:p>
          <a:endParaRPr lang="fr-FR"/>
        </a:p>
      </dgm:t>
    </dgm:pt>
    <dgm:pt modelId="{FDC7B18D-E612-47E1-9301-4765298E2C23}">
      <dgm:prSet phldrT="[Texte]" custT="1"/>
      <dgm:spPr/>
      <dgm:t>
        <a:bodyPr/>
        <a:lstStyle/>
        <a:p>
          <a:r>
            <a:rPr lang="fr-FR" sz="1400" b="0" dirty="0" smtClean="0"/>
            <a:t>Familiarisation avec le </a:t>
          </a:r>
          <a:r>
            <a:rPr lang="fr-FR" sz="1400" b="0" dirty="0" err="1" smtClean="0"/>
            <a:t>framework</a:t>
          </a:r>
          <a:endParaRPr lang="fr-FR" sz="1400" b="0" dirty="0"/>
        </a:p>
      </dgm:t>
    </dgm:pt>
    <dgm:pt modelId="{B0A5709C-B142-4B37-A3B7-1774AE05377C}" type="parTrans" cxnId="{211DAC17-7230-4D78-94DA-69AD6B9DC42E}">
      <dgm:prSet/>
      <dgm:spPr/>
      <dgm:t>
        <a:bodyPr/>
        <a:lstStyle/>
        <a:p>
          <a:endParaRPr lang="fr-FR"/>
        </a:p>
      </dgm:t>
    </dgm:pt>
    <dgm:pt modelId="{5888028A-5070-4E91-B8B3-29988A369334}" type="sibTrans" cxnId="{211DAC17-7230-4D78-94DA-69AD6B9DC42E}">
      <dgm:prSet/>
      <dgm:spPr/>
      <dgm:t>
        <a:bodyPr/>
        <a:lstStyle/>
        <a:p>
          <a:endParaRPr lang="fr-FR"/>
        </a:p>
      </dgm:t>
    </dgm:pt>
    <dgm:pt modelId="{EFEF5043-FE3A-4C05-A001-58962230CB7B}">
      <dgm:prSet phldrT="[Texte]"/>
      <dgm:spPr/>
      <dgm:t>
        <a:bodyPr/>
        <a:lstStyle/>
        <a:p>
          <a:r>
            <a:rPr lang="fr-FR" dirty="0" smtClean="0"/>
            <a:t>Analyse</a:t>
          </a:r>
          <a:endParaRPr lang="fr-FR" dirty="0"/>
        </a:p>
      </dgm:t>
    </dgm:pt>
    <dgm:pt modelId="{9AEDDCC6-31F7-4B93-B094-5BDA889C4897}" type="parTrans" cxnId="{18897555-A046-4B5B-8023-EF48FCDDA915}">
      <dgm:prSet/>
      <dgm:spPr/>
      <dgm:t>
        <a:bodyPr/>
        <a:lstStyle/>
        <a:p>
          <a:endParaRPr lang="fr-FR"/>
        </a:p>
      </dgm:t>
    </dgm:pt>
    <dgm:pt modelId="{4FCA3EA5-D95B-4519-8A76-9364CA9B976F}" type="sibTrans" cxnId="{18897555-A046-4B5B-8023-EF48FCDDA915}">
      <dgm:prSet/>
      <dgm:spPr/>
      <dgm:t>
        <a:bodyPr/>
        <a:lstStyle/>
        <a:p>
          <a:endParaRPr lang="fr-FR"/>
        </a:p>
      </dgm:t>
    </dgm:pt>
    <dgm:pt modelId="{8069FB6C-704B-4206-80BD-E2D50442762D}">
      <dgm:prSet phldrT="[Texte]" custT="1"/>
      <dgm:spPr/>
      <dgm:t>
        <a:bodyPr/>
        <a:lstStyle/>
        <a:p>
          <a:r>
            <a:rPr lang="fr-FR" sz="1400" dirty="0" smtClean="0"/>
            <a:t>Analyse des </a:t>
          </a:r>
          <a:r>
            <a:rPr lang="fr-FR" sz="1400" dirty="0" err="1" smtClean="0"/>
            <a:t>widgets</a:t>
          </a:r>
          <a:r>
            <a:rPr lang="fr-FR" sz="1400" dirty="0" smtClean="0"/>
            <a:t> </a:t>
          </a:r>
          <a:endParaRPr lang="fr-FR" sz="1400" dirty="0"/>
        </a:p>
      </dgm:t>
    </dgm:pt>
    <dgm:pt modelId="{1C86AD77-1B1F-45BF-BF86-429F5A093E32}" type="parTrans" cxnId="{8B53899A-AF24-47B6-ABF3-E5B077A36092}">
      <dgm:prSet/>
      <dgm:spPr/>
      <dgm:t>
        <a:bodyPr/>
        <a:lstStyle/>
        <a:p>
          <a:endParaRPr lang="fr-FR"/>
        </a:p>
      </dgm:t>
    </dgm:pt>
    <dgm:pt modelId="{4E505AC7-6F6D-4DE8-95DD-318D4D715763}" type="sibTrans" cxnId="{8B53899A-AF24-47B6-ABF3-E5B077A36092}">
      <dgm:prSet/>
      <dgm:spPr/>
      <dgm:t>
        <a:bodyPr/>
        <a:lstStyle/>
        <a:p>
          <a:endParaRPr lang="fr-FR"/>
        </a:p>
      </dgm:t>
    </dgm:pt>
    <dgm:pt modelId="{91D212A3-4E76-4208-AC13-DA3F414215A2}">
      <dgm:prSet phldrT="[Texte]"/>
      <dgm:spPr/>
      <dgm:t>
        <a:bodyPr/>
        <a:lstStyle/>
        <a:p>
          <a:r>
            <a:rPr lang="fr-FR" dirty="0" smtClean="0"/>
            <a:t>Implémentation</a:t>
          </a:r>
          <a:endParaRPr lang="fr-FR" dirty="0"/>
        </a:p>
      </dgm:t>
    </dgm:pt>
    <dgm:pt modelId="{2BCCA4CB-FD1D-494C-8062-642F9D791073}" type="parTrans" cxnId="{CB125147-3499-4D4B-BE8C-0024A8435FEA}">
      <dgm:prSet/>
      <dgm:spPr/>
      <dgm:t>
        <a:bodyPr/>
        <a:lstStyle/>
        <a:p>
          <a:endParaRPr lang="fr-FR"/>
        </a:p>
      </dgm:t>
    </dgm:pt>
    <dgm:pt modelId="{C70C304E-9EF3-474F-888F-A98720372F1B}" type="sibTrans" cxnId="{CB125147-3499-4D4B-BE8C-0024A8435FEA}">
      <dgm:prSet/>
      <dgm:spPr/>
      <dgm:t>
        <a:bodyPr/>
        <a:lstStyle/>
        <a:p>
          <a:endParaRPr lang="fr-FR"/>
        </a:p>
      </dgm:t>
    </dgm:pt>
    <dgm:pt modelId="{155B90E2-B363-4C9B-B526-365F646151F6}">
      <dgm:prSet phldrT="[Texte]" custT="1"/>
      <dgm:spPr/>
      <dgm:t>
        <a:bodyPr/>
        <a:lstStyle/>
        <a:p>
          <a:r>
            <a:rPr lang="fr-FR" sz="1400" dirty="0" smtClean="0"/>
            <a:t>Implémentation des </a:t>
          </a:r>
          <a:r>
            <a:rPr lang="fr-FR" sz="1400" dirty="0" err="1" smtClean="0"/>
            <a:t>widgets</a:t>
          </a:r>
          <a:endParaRPr lang="fr-FR" sz="1400" dirty="0"/>
        </a:p>
      </dgm:t>
    </dgm:pt>
    <dgm:pt modelId="{812AA736-FA12-4F7A-B721-BFAEA6B623BE}" type="parTrans" cxnId="{90917064-3D81-4726-BC0E-1A9AC43F8A27}">
      <dgm:prSet/>
      <dgm:spPr/>
      <dgm:t>
        <a:bodyPr/>
        <a:lstStyle/>
        <a:p>
          <a:endParaRPr lang="fr-FR"/>
        </a:p>
      </dgm:t>
    </dgm:pt>
    <dgm:pt modelId="{C0AF0E7C-EBA5-432C-BAD3-B126176B3D80}" type="sibTrans" cxnId="{90917064-3D81-4726-BC0E-1A9AC43F8A27}">
      <dgm:prSet/>
      <dgm:spPr/>
      <dgm:t>
        <a:bodyPr/>
        <a:lstStyle/>
        <a:p>
          <a:endParaRPr lang="fr-FR"/>
        </a:p>
      </dgm:t>
    </dgm:pt>
    <dgm:pt modelId="{113E927D-BDB1-4592-90E3-B753DBF83D03}">
      <dgm:prSet phldrT="[Texte]"/>
      <dgm:spPr/>
      <dgm:t>
        <a:bodyPr/>
        <a:lstStyle/>
        <a:p>
          <a:r>
            <a:rPr lang="fr-FR" dirty="0" err="1" smtClean="0"/>
            <a:t>Widgets</a:t>
          </a:r>
          <a:r>
            <a:rPr lang="fr-FR" dirty="0" smtClean="0"/>
            <a:t>	</a:t>
          </a:r>
          <a:endParaRPr lang="fr-FR" dirty="0"/>
        </a:p>
      </dgm:t>
    </dgm:pt>
    <dgm:pt modelId="{8CD6A718-6D1D-41E5-AFC0-7AB0F4A277F3}" type="parTrans" cxnId="{1E8B0EF1-AEC4-4563-ACF6-9B39EF970939}">
      <dgm:prSet/>
      <dgm:spPr/>
      <dgm:t>
        <a:bodyPr/>
        <a:lstStyle/>
        <a:p>
          <a:endParaRPr lang="fr-FR"/>
        </a:p>
      </dgm:t>
    </dgm:pt>
    <dgm:pt modelId="{7CE8EA33-7398-4029-A2B8-FBF37A1D8F0C}" type="sibTrans" cxnId="{1E8B0EF1-AEC4-4563-ACF6-9B39EF970939}">
      <dgm:prSet/>
      <dgm:spPr/>
      <dgm:t>
        <a:bodyPr/>
        <a:lstStyle/>
        <a:p>
          <a:endParaRPr lang="fr-FR"/>
        </a:p>
      </dgm:t>
    </dgm:pt>
    <dgm:pt modelId="{1F4182AA-1679-4128-BDFB-ECEC91948246}" type="pres">
      <dgm:prSet presAssocID="{37A361D6-32CF-4853-BC3E-666A7126B16F}" presName="rootnode" presStyleCnt="0">
        <dgm:presLayoutVars>
          <dgm:chMax/>
          <dgm:chPref/>
          <dgm:dir/>
          <dgm:animLvl val="lvl"/>
        </dgm:presLayoutVars>
      </dgm:prSet>
      <dgm:spPr/>
    </dgm:pt>
    <dgm:pt modelId="{5E374386-D30D-40F2-BC99-915382080243}" type="pres">
      <dgm:prSet presAssocID="{3130C978-65CD-4949-B5BA-C032AE8973EE}" presName="composite" presStyleCnt="0"/>
      <dgm:spPr/>
    </dgm:pt>
    <dgm:pt modelId="{F94DECD3-0D33-4A59-AE1E-2B67C112FC0E}" type="pres">
      <dgm:prSet presAssocID="{3130C978-65CD-4949-B5BA-C032AE8973EE}" presName="bentUpArrow1" presStyleLbl="alignImgPlace1" presStyleIdx="0" presStyleCnt="3"/>
      <dgm:spPr/>
    </dgm:pt>
    <dgm:pt modelId="{A7EC6F53-F232-456C-A070-D4115E1B78D3}" type="pres">
      <dgm:prSet presAssocID="{3130C978-65CD-4949-B5BA-C032AE8973EE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75A5FC-1CD5-480E-83FF-1113E2A32415}" type="pres">
      <dgm:prSet presAssocID="{3130C978-65CD-4949-B5BA-C032AE8973EE}" presName="ChildText" presStyleLbl="revTx" presStyleIdx="0" presStyleCnt="4" custScaleX="206634" custLinFactNeighborX="62654" custLinFactNeighborY="-53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6893774-5089-46D7-9374-90914929550D}" type="pres">
      <dgm:prSet presAssocID="{CB88C3E0-345D-4E16-9473-96D60E67FD7E}" presName="sibTrans" presStyleCnt="0"/>
      <dgm:spPr/>
    </dgm:pt>
    <dgm:pt modelId="{51D6BB33-7A91-4BFB-A8E9-E8042A2C3EF8}" type="pres">
      <dgm:prSet presAssocID="{113E927D-BDB1-4592-90E3-B753DBF83D03}" presName="composite" presStyleCnt="0"/>
      <dgm:spPr/>
    </dgm:pt>
    <dgm:pt modelId="{FC088F7F-E242-4500-8940-9A7E40D398AB}" type="pres">
      <dgm:prSet presAssocID="{113E927D-BDB1-4592-90E3-B753DBF83D03}" presName="bentUpArrow1" presStyleLbl="alignImgPlace1" presStyleIdx="1" presStyleCnt="3"/>
      <dgm:spPr/>
    </dgm:pt>
    <dgm:pt modelId="{401F3EFC-7C15-4594-B992-F4BE31238122}" type="pres">
      <dgm:prSet presAssocID="{113E927D-BDB1-4592-90E3-B753DBF83D03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4CF019-805A-4D45-B956-6DE22DFF1BDC}" type="pres">
      <dgm:prSet presAssocID="{113E927D-BDB1-4592-90E3-B753DBF83D03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6142079-AC80-445C-B6B1-F438D6AE7637}" type="pres">
      <dgm:prSet presAssocID="{7CE8EA33-7398-4029-A2B8-FBF37A1D8F0C}" presName="sibTrans" presStyleCnt="0"/>
      <dgm:spPr/>
    </dgm:pt>
    <dgm:pt modelId="{2849FEF4-F433-46E9-B700-D9EFF4A09460}" type="pres">
      <dgm:prSet presAssocID="{EFEF5043-FE3A-4C05-A001-58962230CB7B}" presName="composite" presStyleCnt="0"/>
      <dgm:spPr/>
    </dgm:pt>
    <dgm:pt modelId="{386B6383-D196-436F-AED7-8D3736C5C401}" type="pres">
      <dgm:prSet presAssocID="{EFEF5043-FE3A-4C05-A001-58962230CB7B}" presName="bentUpArrow1" presStyleLbl="alignImgPlace1" presStyleIdx="2" presStyleCnt="3"/>
      <dgm:spPr/>
    </dgm:pt>
    <dgm:pt modelId="{4BA3E082-7B24-416F-AA3C-1412ECA3C8DC}" type="pres">
      <dgm:prSet presAssocID="{EFEF5043-FE3A-4C05-A001-58962230CB7B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48A8378-0D69-44FB-AD8A-7C177D132BC9}" type="pres">
      <dgm:prSet presAssocID="{EFEF5043-FE3A-4C05-A001-58962230CB7B}" presName="ChildText" presStyleLbl="revTx" presStyleIdx="2" presStyleCnt="4" custScaleX="205632" custLinFactNeighborX="64032" custLinFactNeighborY="-8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86BEB5-918C-4AB2-B8F5-BD6DE3E9EF0B}" type="pres">
      <dgm:prSet presAssocID="{4FCA3EA5-D95B-4519-8A76-9364CA9B976F}" presName="sibTrans" presStyleCnt="0"/>
      <dgm:spPr/>
    </dgm:pt>
    <dgm:pt modelId="{6F424B27-1578-4ED3-8BD4-8A7656F1A09F}" type="pres">
      <dgm:prSet presAssocID="{91D212A3-4E76-4208-AC13-DA3F414215A2}" presName="composite" presStyleCnt="0"/>
      <dgm:spPr/>
    </dgm:pt>
    <dgm:pt modelId="{8D36F917-1657-4B3E-98DB-8A598E75EE10}" type="pres">
      <dgm:prSet presAssocID="{91D212A3-4E76-4208-AC13-DA3F414215A2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87B2D85E-9B78-49FA-A64A-2CA477FBB434}" type="pres">
      <dgm:prSet presAssocID="{91D212A3-4E76-4208-AC13-DA3F414215A2}" presName="FinalChildText" presStyleLbl="revTx" presStyleIdx="3" presStyleCnt="4" custScaleX="130253" custScaleY="96547" custLinFactNeighborX="23409" custLinFactNeighborY="-53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A4B1AD7-1272-40A5-AE02-25620A9EBE1E}" type="presOf" srcId="{155B90E2-B363-4C9B-B526-365F646151F6}" destId="{87B2D85E-9B78-49FA-A64A-2CA477FBB434}" srcOrd="0" destOrd="0" presId="urn:microsoft.com/office/officeart/2005/8/layout/StepDownProcess"/>
    <dgm:cxn modelId="{8B53899A-AF24-47B6-ABF3-E5B077A36092}" srcId="{EFEF5043-FE3A-4C05-A001-58962230CB7B}" destId="{8069FB6C-704B-4206-80BD-E2D50442762D}" srcOrd="0" destOrd="0" parTransId="{1C86AD77-1B1F-45BF-BF86-429F5A093E32}" sibTransId="{4E505AC7-6F6D-4DE8-95DD-318D4D715763}"/>
    <dgm:cxn modelId="{211DAC17-7230-4D78-94DA-69AD6B9DC42E}" srcId="{3130C978-65CD-4949-B5BA-C032AE8973EE}" destId="{FDC7B18D-E612-47E1-9301-4765298E2C23}" srcOrd="0" destOrd="0" parTransId="{B0A5709C-B142-4B37-A3B7-1774AE05377C}" sibTransId="{5888028A-5070-4E91-B8B3-29988A369334}"/>
    <dgm:cxn modelId="{6A325CC1-8179-4DAF-BACC-9CF1884C6EC0}" type="presOf" srcId="{8069FB6C-704B-4206-80BD-E2D50442762D}" destId="{648A8378-0D69-44FB-AD8A-7C177D132BC9}" srcOrd="0" destOrd="0" presId="urn:microsoft.com/office/officeart/2005/8/layout/StepDownProcess"/>
    <dgm:cxn modelId="{1E8B0EF1-AEC4-4563-ACF6-9B39EF970939}" srcId="{37A361D6-32CF-4853-BC3E-666A7126B16F}" destId="{113E927D-BDB1-4592-90E3-B753DBF83D03}" srcOrd="1" destOrd="0" parTransId="{8CD6A718-6D1D-41E5-AFC0-7AB0F4A277F3}" sibTransId="{7CE8EA33-7398-4029-A2B8-FBF37A1D8F0C}"/>
    <dgm:cxn modelId="{CC55EFC1-25BB-4BC5-900D-D1CC34AFEA54}" type="presOf" srcId="{113E927D-BDB1-4592-90E3-B753DBF83D03}" destId="{401F3EFC-7C15-4594-B992-F4BE31238122}" srcOrd="0" destOrd="0" presId="urn:microsoft.com/office/officeart/2005/8/layout/StepDownProcess"/>
    <dgm:cxn modelId="{2DC4844B-3B49-45CD-9D21-287CBC78F79F}" type="presOf" srcId="{FDC7B18D-E612-47E1-9301-4765298E2C23}" destId="{E775A5FC-1CD5-480E-83FF-1113E2A32415}" srcOrd="0" destOrd="0" presId="urn:microsoft.com/office/officeart/2005/8/layout/StepDownProcess"/>
    <dgm:cxn modelId="{F78BF3FB-4934-4182-BBCE-3E9B5403DB00}" type="presOf" srcId="{37A361D6-32CF-4853-BC3E-666A7126B16F}" destId="{1F4182AA-1679-4128-BDFB-ECEC91948246}" srcOrd="0" destOrd="0" presId="urn:microsoft.com/office/officeart/2005/8/layout/StepDownProcess"/>
    <dgm:cxn modelId="{B6795DED-2C92-4A00-A769-ACC238BA55CE}" srcId="{37A361D6-32CF-4853-BC3E-666A7126B16F}" destId="{3130C978-65CD-4949-B5BA-C032AE8973EE}" srcOrd="0" destOrd="0" parTransId="{EE632D76-8973-40D8-A3EF-717FDBB1F6CE}" sibTransId="{CB88C3E0-345D-4E16-9473-96D60E67FD7E}"/>
    <dgm:cxn modelId="{D7A24D87-871C-4842-80CB-608D39C46FC5}" type="presOf" srcId="{3130C978-65CD-4949-B5BA-C032AE8973EE}" destId="{A7EC6F53-F232-456C-A070-D4115E1B78D3}" srcOrd="0" destOrd="0" presId="urn:microsoft.com/office/officeart/2005/8/layout/StepDownProcess"/>
    <dgm:cxn modelId="{D089429F-8BE3-4A63-B185-E25618096101}" type="presOf" srcId="{EFEF5043-FE3A-4C05-A001-58962230CB7B}" destId="{4BA3E082-7B24-416F-AA3C-1412ECA3C8DC}" srcOrd="0" destOrd="0" presId="urn:microsoft.com/office/officeart/2005/8/layout/StepDownProcess"/>
    <dgm:cxn modelId="{CB125147-3499-4D4B-BE8C-0024A8435FEA}" srcId="{37A361D6-32CF-4853-BC3E-666A7126B16F}" destId="{91D212A3-4E76-4208-AC13-DA3F414215A2}" srcOrd="3" destOrd="0" parTransId="{2BCCA4CB-FD1D-494C-8062-642F9D791073}" sibTransId="{C70C304E-9EF3-474F-888F-A98720372F1B}"/>
    <dgm:cxn modelId="{230BF094-25E4-4E3A-8203-BAEB8561EEB3}" type="presOf" srcId="{91D212A3-4E76-4208-AC13-DA3F414215A2}" destId="{8D36F917-1657-4B3E-98DB-8A598E75EE10}" srcOrd="0" destOrd="0" presId="urn:microsoft.com/office/officeart/2005/8/layout/StepDownProcess"/>
    <dgm:cxn modelId="{18897555-A046-4B5B-8023-EF48FCDDA915}" srcId="{37A361D6-32CF-4853-BC3E-666A7126B16F}" destId="{EFEF5043-FE3A-4C05-A001-58962230CB7B}" srcOrd="2" destOrd="0" parTransId="{9AEDDCC6-31F7-4B93-B094-5BDA889C4897}" sibTransId="{4FCA3EA5-D95B-4519-8A76-9364CA9B976F}"/>
    <dgm:cxn modelId="{90917064-3D81-4726-BC0E-1A9AC43F8A27}" srcId="{91D212A3-4E76-4208-AC13-DA3F414215A2}" destId="{155B90E2-B363-4C9B-B526-365F646151F6}" srcOrd="0" destOrd="0" parTransId="{812AA736-FA12-4F7A-B721-BFAEA6B623BE}" sibTransId="{C0AF0E7C-EBA5-432C-BAD3-B126176B3D80}"/>
    <dgm:cxn modelId="{6785119B-3EF9-41AF-BEC0-FADAD35C50AD}" type="presParOf" srcId="{1F4182AA-1679-4128-BDFB-ECEC91948246}" destId="{5E374386-D30D-40F2-BC99-915382080243}" srcOrd="0" destOrd="0" presId="urn:microsoft.com/office/officeart/2005/8/layout/StepDownProcess"/>
    <dgm:cxn modelId="{6F506E70-4908-4F2A-AAED-CE4E74AB8EE4}" type="presParOf" srcId="{5E374386-D30D-40F2-BC99-915382080243}" destId="{F94DECD3-0D33-4A59-AE1E-2B67C112FC0E}" srcOrd="0" destOrd="0" presId="urn:microsoft.com/office/officeart/2005/8/layout/StepDownProcess"/>
    <dgm:cxn modelId="{73A354AD-CE0E-4AD8-BE63-2552E848F7AD}" type="presParOf" srcId="{5E374386-D30D-40F2-BC99-915382080243}" destId="{A7EC6F53-F232-456C-A070-D4115E1B78D3}" srcOrd="1" destOrd="0" presId="urn:microsoft.com/office/officeart/2005/8/layout/StepDownProcess"/>
    <dgm:cxn modelId="{9F59DC55-4757-4791-B584-F304D5E41DC9}" type="presParOf" srcId="{5E374386-D30D-40F2-BC99-915382080243}" destId="{E775A5FC-1CD5-480E-83FF-1113E2A32415}" srcOrd="2" destOrd="0" presId="urn:microsoft.com/office/officeart/2005/8/layout/StepDownProcess"/>
    <dgm:cxn modelId="{EE0AD020-ECBE-43EE-B618-DF2E8C06E06C}" type="presParOf" srcId="{1F4182AA-1679-4128-BDFB-ECEC91948246}" destId="{36893774-5089-46D7-9374-90914929550D}" srcOrd="1" destOrd="0" presId="urn:microsoft.com/office/officeart/2005/8/layout/StepDownProcess"/>
    <dgm:cxn modelId="{5AD6FDCF-25A2-42BA-82E5-4CE60A95443D}" type="presParOf" srcId="{1F4182AA-1679-4128-BDFB-ECEC91948246}" destId="{51D6BB33-7A91-4BFB-A8E9-E8042A2C3EF8}" srcOrd="2" destOrd="0" presId="urn:microsoft.com/office/officeart/2005/8/layout/StepDownProcess"/>
    <dgm:cxn modelId="{4C351B86-DB3C-4CBC-80E9-F5FCA5A6BA96}" type="presParOf" srcId="{51D6BB33-7A91-4BFB-A8E9-E8042A2C3EF8}" destId="{FC088F7F-E242-4500-8940-9A7E40D398AB}" srcOrd="0" destOrd="0" presId="urn:microsoft.com/office/officeart/2005/8/layout/StepDownProcess"/>
    <dgm:cxn modelId="{9D203717-7CE9-4927-854B-844773DF344C}" type="presParOf" srcId="{51D6BB33-7A91-4BFB-A8E9-E8042A2C3EF8}" destId="{401F3EFC-7C15-4594-B992-F4BE31238122}" srcOrd="1" destOrd="0" presId="urn:microsoft.com/office/officeart/2005/8/layout/StepDownProcess"/>
    <dgm:cxn modelId="{43F8216F-25A8-465A-BBE8-9AF21EBAC3FC}" type="presParOf" srcId="{51D6BB33-7A91-4BFB-A8E9-E8042A2C3EF8}" destId="{C24CF019-805A-4D45-B956-6DE22DFF1BDC}" srcOrd="2" destOrd="0" presId="urn:microsoft.com/office/officeart/2005/8/layout/StepDownProcess"/>
    <dgm:cxn modelId="{7AE0F875-F18F-4270-959F-AE6C121F51A6}" type="presParOf" srcId="{1F4182AA-1679-4128-BDFB-ECEC91948246}" destId="{96142079-AC80-445C-B6B1-F438D6AE7637}" srcOrd="3" destOrd="0" presId="urn:microsoft.com/office/officeart/2005/8/layout/StepDownProcess"/>
    <dgm:cxn modelId="{CB7D4564-4A10-4D3C-BA7A-3324101783D2}" type="presParOf" srcId="{1F4182AA-1679-4128-BDFB-ECEC91948246}" destId="{2849FEF4-F433-46E9-B700-D9EFF4A09460}" srcOrd="4" destOrd="0" presId="urn:microsoft.com/office/officeart/2005/8/layout/StepDownProcess"/>
    <dgm:cxn modelId="{895BDF53-C574-4B10-A79D-50F7FF41894D}" type="presParOf" srcId="{2849FEF4-F433-46E9-B700-D9EFF4A09460}" destId="{386B6383-D196-436F-AED7-8D3736C5C401}" srcOrd="0" destOrd="0" presId="urn:microsoft.com/office/officeart/2005/8/layout/StepDownProcess"/>
    <dgm:cxn modelId="{1D0F7CDE-FF97-4E65-896D-2CE1FB46A992}" type="presParOf" srcId="{2849FEF4-F433-46E9-B700-D9EFF4A09460}" destId="{4BA3E082-7B24-416F-AA3C-1412ECA3C8DC}" srcOrd="1" destOrd="0" presId="urn:microsoft.com/office/officeart/2005/8/layout/StepDownProcess"/>
    <dgm:cxn modelId="{97E93ED6-7EDA-4222-92A5-751DCDF4EAC2}" type="presParOf" srcId="{2849FEF4-F433-46E9-B700-D9EFF4A09460}" destId="{648A8378-0D69-44FB-AD8A-7C177D132BC9}" srcOrd="2" destOrd="0" presId="urn:microsoft.com/office/officeart/2005/8/layout/StepDownProcess"/>
    <dgm:cxn modelId="{C314229E-A68C-4849-8B9E-5AE9879A9E3C}" type="presParOf" srcId="{1F4182AA-1679-4128-BDFB-ECEC91948246}" destId="{7286BEB5-918C-4AB2-B8F5-BD6DE3E9EF0B}" srcOrd="5" destOrd="0" presId="urn:microsoft.com/office/officeart/2005/8/layout/StepDownProcess"/>
    <dgm:cxn modelId="{90A06BF3-8FCD-4348-8E64-32F36C74E475}" type="presParOf" srcId="{1F4182AA-1679-4128-BDFB-ECEC91948246}" destId="{6F424B27-1578-4ED3-8BD4-8A7656F1A09F}" srcOrd="6" destOrd="0" presId="urn:microsoft.com/office/officeart/2005/8/layout/StepDownProcess"/>
    <dgm:cxn modelId="{6D4F35A8-AED0-4B9F-B3CE-7A6801999500}" type="presParOf" srcId="{6F424B27-1578-4ED3-8BD4-8A7656F1A09F}" destId="{8D36F917-1657-4B3E-98DB-8A598E75EE10}" srcOrd="0" destOrd="0" presId="urn:microsoft.com/office/officeart/2005/8/layout/StepDownProcess"/>
    <dgm:cxn modelId="{921A8933-723F-4C4D-9520-23CE73B4757D}" type="presParOf" srcId="{6F424B27-1578-4ED3-8BD4-8A7656F1A09F}" destId="{87B2D85E-9B78-49FA-A64A-2CA477FBB43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AA33AB-D812-409F-A9B1-9F9356AA2CE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2F0B41A-001F-426D-A50B-21D06DD35DE8}">
      <dgm:prSet phldrT="[Texte]"/>
      <dgm:spPr/>
      <dgm:t>
        <a:bodyPr/>
        <a:lstStyle/>
        <a:p>
          <a:r>
            <a:rPr lang="fr-FR" dirty="0" smtClean="0"/>
            <a:t>Authentification</a:t>
          </a:r>
          <a:endParaRPr lang="fr-FR" dirty="0"/>
        </a:p>
      </dgm:t>
    </dgm:pt>
    <dgm:pt modelId="{E876E7DB-88EF-465F-A5F9-8BF0610ECA21}" type="parTrans" cxnId="{52AC8EB4-5CA1-4540-9B1F-E594E1DF7938}">
      <dgm:prSet/>
      <dgm:spPr/>
      <dgm:t>
        <a:bodyPr/>
        <a:lstStyle/>
        <a:p>
          <a:endParaRPr lang="fr-FR"/>
        </a:p>
      </dgm:t>
    </dgm:pt>
    <dgm:pt modelId="{AF9169DA-EFE2-4CA8-B67C-9DD0F54AB1C4}" type="sibTrans" cxnId="{52AC8EB4-5CA1-4540-9B1F-E594E1DF7938}">
      <dgm:prSet/>
      <dgm:spPr/>
      <dgm:t>
        <a:bodyPr/>
        <a:lstStyle/>
        <a:p>
          <a:endParaRPr lang="fr-FR"/>
        </a:p>
      </dgm:t>
    </dgm:pt>
    <dgm:pt modelId="{0ECE8BC0-BCCC-4819-B550-2FC875F73697}">
      <dgm:prSet phldrT="[Texte]"/>
      <dgm:spPr/>
      <dgm:t>
        <a:bodyPr/>
        <a:lstStyle/>
        <a:p>
          <a:r>
            <a:rPr lang="fr-FR" dirty="0" smtClean="0"/>
            <a:t>Ajout des </a:t>
          </a:r>
          <a:r>
            <a:rPr lang="fr-FR" dirty="0" err="1" smtClean="0"/>
            <a:t>widgets</a:t>
          </a:r>
          <a:r>
            <a:rPr lang="fr-FR" dirty="0" smtClean="0"/>
            <a:t> au </a:t>
          </a:r>
          <a:r>
            <a:rPr lang="fr-FR" dirty="0" err="1" smtClean="0"/>
            <a:t>dashboard</a:t>
          </a:r>
          <a:endParaRPr lang="fr-FR" dirty="0"/>
        </a:p>
      </dgm:t>
    </dgm:pt>
    <dgm:pt modelId="{D5549D4A-BF75-4658-A949-6C9DABEDA7BD}" type="parTrans" cxnId="{53A19A3B-0A9A-4192-A28E-96DA1A7482F7}">
      <dgm:prSet/>
      <dgm:spPr/>
      <dgm:t>
        <a:bodyPr/>
        <a:lstStyle/>
        <a:p>
          <a:endParaRPr lang="fr-FR"/>
        </a:p>
      </dgm:t>
    </dgm:pt>
    <dgm:pt modelId="{AFE3F0BD-C3CA-47BC-A789-0AF5BCCE730C}" type="sibTrans" cxnId="{53A19A3B-0A9A-4192-A28E-96DA1A7482F7}">
      <dgm:prSet/>
      <dgm:spPr/>
      <dgm:t>
        <a:bodyPr/>
        <a:lstStyle/>
        <a:p>
          <a:endParaRPr lang="fr-FR"/>
        </a:p>
      </dgm:t>
    </dgm:pt>
    <dgm:pt modelId="{F3A75FFC-2CDE-4754-916F-5789392C9A3B}">
      <dgm:prSet phldrT="[Texte]"/>
      <dgm:spPr/>
      <dgm:t>
        <a:bodyPr/>
        <a:lstStyle/>
        <a:p>
          <a:r>
            <a:rPr lang="fr-FR" dirty="0" smtClean="0"/>
            <a:t>Affichage </a:t>
          </a:r>
          <a:r>
            <a:rPr lang="fr-FR" dirty="0" err="1" smtClean="0"/>
            <a:t>dashboard</a:t>
          </a:r>
          <a:endParaRPr lang="fr-FR" dirty="0"/>
        </a:p>
      </dgm:t>
    </dgm:pt>
    <dgm:pt modelId="{A050DD81-23B7-4203-B073-D6774981126E}" type="parTrans" cxnId="{6EEAD5E3-E894-4B8B-82EB-7EB56E2A4BBB}">
      <dgm:prSet/>
      <dgm:spPr/>
      <dgm:t>
        <a:bodyPr/>
        <a:lstStyle/>
        <a:p>
          <a:endParaRPr lang="fr-FR"/>
        </a:p>
      </dgm:t>
    </dgm:pt>
    <dgm:pt modelId="{A6853E25-7E6C-4CD4-8954-27531924A5D1}" type="sibTrans" cxnId="{6EEAD5E3-E894-4B8B-82EB-7EB56E2A4BBB}">
      <dgm:prSet/>
      <dgm:spPr/>
      <dgm:t>
        <a:bodyPr/>
        <a:lstStyle/>
        <a:p>
          <a:endParaRPr lang="fr-FR"/>
        </a:p>
      </dgm:t>
    </dgm:pt>
    <dgm:pt modelId="{61EAC50E-6729-4227-924F-6E942E1FC261}">
      <dgm:prSet phldrT="[Texte]"/>
      <dgm:spPr/>
      <dgm:t>
        <a:bodyPr/>
        <a:lstStyle/>
        <a:p>
          <a:r>
            <a:rPr lang="fr-FR" dirty="0" err="1" smtClean="0"/>
            <a:t>Widget</a:t>
          </a:r>
          <a:r>
            <a:rPr lang="fr-FR" dirty="0" smtClean="0"/>
            <a:t> </a:t>
          </a:r>
          <a:r>
            <a:rPr lang="fr-FR" dirty="0" err="1" smtClean="0"/>
            <a:t>Iframe</a:t>
          </a:r>
          <a:endParaRPr lang="fr-FR" dirty="0"/>
        </a:p>
      </dgm:t>
    </dgm:pt>
    <dgm:pt modelId="{8BF55A46-CE24-4963-9247-F14E03534DA3}" type="parTrans" cxnId="{5C3A9476-2D46-4B9D-9EAE-B773E15AA380}">
      <dgm:prSet/>
      <dgm:spPr/>
      <dgm:t>
        <a:bodyPr/>
        <a:lstStyle/>
        <a:p>
          <a:endParaRPr lang="fr-FR"/>
        </a:p>
      </dgm:t>
    </dgm:pt>
    <dgm:pt modelId="{5F3B46AF-249E-4EF4-B422-79DE2399B80F}" type="sibTrans" cxnId="{5C3A9476-2D46-4B9D-9EAE-B773E15AA380}">
      <dgm:prSet/>
      <dgm:spPr/>
      <dgm:t>
        <a:bodyPr/>
        <a:lstStyle/>
        <a:p>
          <a:endParaRPr lang="fr-FR"/>
        </a:p>
      </dgm:t>
    </dgm:pt>
    <dgm:pt modelId="{CB8B046A-E0DB-45E7-8BE0-6DF66C8DB7B2}">
      <dgm:prSet phldrT="[Texte]"/>
      <dgm:spPr/>
      <dgm:t>
        <a:bodyPr/>
        <a:lstStyle/>
        <a:p>
          <a:r>
            <a:rPr lang="fr-FR" dirty="0" err="1" smtClean="0"/>
            <a:t>Widget</a:t>
          </a:r>
          <a:r>
            <a:rPr lang="fr-FR" dirty="0" smtClean="0"/>
            <a:t> Flight information</a:t>
          </a:r>
          <a:endParaRPr lang="fr-FR" dirty="0"/>
        </a:p>
      </dgm:t>
    </dgm:pt>
    <dgm:pt modelId="{B7D736A9-BA10-4A3B-A438-21BC5FA57B03}" type="parTrans" cxnId="{44681F8E-2322-4809-BBA4-EA0F97BF187D}">
      <dgm:prSet/>
      <dgm:spPr/>
      <dgm:t>
        <a:bodyPr/>
        <a:lstStyle/>
        <a:p>
          <a:endParaRPr lang="fr-FR"/>
        </a:p>
      </dgm:t>
    </dgm:pt>
    <dgm:pt modelId="{63677CF1-4987-4281-946D-ADAB213406ED}" type="sibTrans" cxnId="{44681F8E-2322-4809-BBA4-EA0F97BF187D}">
      <dgm:prSet/>
      <dgm:spPr/>
      <dgm:t>
        <a:bodyPr/>
        <a:lstStyle/>
        <a:p>
          <a:endParaRPr lang="fr-FR"/>
        </a:p>
      </dgm:t>
    </dgm:pt>
    <dgm:pt modelId="{81D220AD-B9B0-4133-9A13-5167BE2B6525}">
      <dgm:prSet phldrT="[Texte]"/>
      <dgm:spPr/>
      <dgm:t>
        <a:bodyPr/>
        <a:lstStyle/>
        <a:p>
          <a:r>
            <a:rPr lang="fr-FR" err="1" smtClean="0"/>
            <a:t>Widget</a:t>
          </a:r>
          <a:r>
            <a:rPr lang="fr-FR" smtClean="0"/>
            <a:t> beacon</a:t>
          </a:r>
          <a:endParaRPr lang="fr-FR" dirty="0"/>
        </a:p>
      </dgm:t>
    </dgm:pt>
    <dgm:pt modelId="{95252EF0-03A2-4720-AFDB-0CC69BF1DC37}" type="parTrans" cxnId="{C53329E6-9A94-4AD3-AF8C-53C2EE2F2FC4}">
      <dgm:prSet/>
      <dgm:spPr/>
      <dgm:t>
        <a:bodyPr/>
        <a:lstStyle/>
        <a:p>
          <a:endParaRPr lang="fr-FR"/>
        </a:p>
      </dgm:t>
    </dgm:pt>
    <dgm:pt modelId="{C2C1E0F7-34A3-421E-864A-DBB6434808B5}" type="sibTrans" cxnId="{C53329E6-9A94-4AD3-AF8C-53C2EE2F2FC4}">
      <dgm:prSet/>
      <dgm:spPr/>
      <dgm:t>
        <a:bodyPr/>
        <a:lstStyle/>
        <a:p>
          <a:endParaRPr lang="fr-FR"/>
        </a:p>
      </dgm:t>
    </dgm:pt>
    <dgm:pt modelId="{28B1C416-3C3B-45BC-B2CD-5C38F2F742EE}" type="pres">
      <dgm:prSet presAssocID="{99AA33AB-D812-409F-A9B1-9F9356AA2CE0}" presName="Name0" presStyleCnt="0">
        <dgm:presLayoutVars>
          <dgm:dir/>
          <dgm:animLvl val="lvl"/>
          <dgm:resizeHandles val="exact"/>
        </dgm:presLayoutVars>
      </dgm:prSet>
      <dgm:spPr/>
    </dgm:pt>
    <dgm:pt modelId="{84F2BC31-93A1-4324-AAE8-ED2AF34A68EA}" type="pres">
      <dgm:prSet presAssocID="{F2F0B41A-001F-426D-A50B-21D06DD35DE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DFCCCF-9FCA-4841-9156-24F30B2E7D28}" type="pres">
      <dgm:prSet presAssocID="{AF9169DA-EFE2-4CA8-B67C-9DD0F54AB1C4}" presName="parTxOnlySpace" presStyleCnt="0"/>
      <dgm:spPr/>
    </dgm:pt>
    <dgm:pt modelId="{1900A290-B4ED-4745-A8C5-A2408B400927}" type="pres">
      <dgm:prSet presAssocID="{0ECE8BC0-BCCC-4819-B550-2FC875F7369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7813D8-65B9-47DF-8978-9602A5056513}" type="pres">
      <dgm:prSet presAssocID="{AFE3F0BD-C3CA-47BC-A789-0AF5BCCE730C}" presName="parTxOnlySpace" presStyleCnt="0"/>
      <dgm:spPr/>
    </dgm:pt>
    <dgm:pt modelId="{A82CF653-2062-49A4-B2C3-B432978F13DE}" type="pres">
      <dgm:prSet presAssocID="{F3A75FFC-2CDE-4754-916F-5789392C9A3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D7A1994-70E9-47A3-9A5C-06A005CEB82D}" type="pres">
      <dgm:prSet presAssocID="{A6853E25-7E6C-4CD4-8954-27531924A5D1}" presName="parTxOnlySpace" presStyleCnt="0"/>
      <dgm:spPr/>
    </dgm:pt>
    <dgm:pt modelId="{C13975A3-80F4-43D2-879C-3836EDF15BAF}" type="pres">
      <dgm:prSet presAssocID="{61EAC50E-6729-4227-924F-6E942E1FC26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CAE907-4D82-4D79-8603-767EE6B44BAA}" type="pres">
      <dgm:prSet presAssocID="{5F3B46AF-249E-4EF4-B422-79DE2399B80F}" presName="parTxOnlySpace" presStyleCnt="0"/>
      <dgm:spPr/>
    </dgm:pt>
    <dgm:pt modelId="{C2D41A6A-FB78-4448-942C-26F1C2CDDBFC}" type="pres">
      <dgm:prSet presAssocID="{CB8B046A-E0DB-45E7-8BE0-6DF66C8DB7B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EED1DAA-4CB9-435B-A858-FE990A500CE8}" type="pres">
      <dgm:prSet presAssocID="{63677CF1-4987-4281-946D-ADAB213406ED}" presName="parTxOnlySpace" presStyleCnt="0"/>
      <dgm:spPr/>
    </dgm:pt>
    <dgm:pt modelId="{FC21A304-B4F5-4398-ACE4-A40561942BFD}" type="pres">
      <dgm:prSet presAssocID="{81D220AD-B9B0-4133-9A13-5167BE2B652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702F4C1-4AD1-47C3-9A7D-B516CC268053}" type="presOf" srcId="{81D220AD-B9B0-4133-9A13-5167BE2B6525}" destId="{FC21A304-B4F5-4398-ACE4-A40561942BFD}" srcOrd="0" destOrd="0" presId="urn:microsoft.com/office/officeart/2005/8/layout/chevron1"/>
    <dgm:cxn modelId="{5C3A9476-2D46-4B9D-9EAE-B773E15AA380}" srcId="{99AA33AB-D812-409F-A9B1-9F9356AA2CE0}" destId="{61EAC50E-6729-4227-924F-6E942E1FC261}" srcOrd="3" destOrd="0" parTransId="{8BF55A46-CE24-4963-9247-F14E03534DA3}" sibTransId="{5F3B46AF-249E-4EF4-B422-79DE2399B80F}"/>
    <dgm:cxn modelId="{7C45D3C9-D0FB-4125-AE01-BF9D5EEBFD6D}" type="presOf" srcId="{61EAC50E-6729-4227-924F-6E942E1FC261}" destId="{C13975A3-80F4-43D2-879C-3836EDF15BAF}" srcOrd="0" destOrd="0" presId="urn:microsoft.com/office/officeart/2005/8/layout/chevron1"/>
    <dgm:cxn modelId="{4A18F12C-FE16-48AE-B202-030A6FD37188}" type="presOf" srcId="{F3A75FFC-2CDE-4754-916F-5789392C9A3B}" destId="{A82CF653-2062-49A4-B2C3-B432978F13DE}" srcOrd="0" destOrd="0" presId="urn:microsoft.com/office/officeart/2005/8/layout/chevron1"/>
    <dgm:cxn modelId="{52AC8EB4-5CA1-4540-9B1F-E594E1DF7938}" srcId="{99AA33AB-D812-409F-A9B1-9F9356AA2CE0}" destId="{F2F0B41A-001F-426D-A50B-21D06DD35DE8}" srcOrd="0" destOrd="0" parTransId="{E876E7DB-88EF-465F-A5F9-8BF0610ECA21}" sibTransId="{AF9169DA-EFE2-4CA8-B67C-9DD0F54AB1C4}"/>
    <dgm:cxn modelId="{C53329E6-9A94-4AD3-AF8C-53C2EE2F2FC4}" srcId="{99AA33AB-D812-409F-A9B1-9F9356AA2CE0}" destId="{81D220AD-B9B0-4133-9A13-5167BE2B6525}" srcOrd="5" destOrd="0" parTransId="{95252EF0-03A2-4720-AFDB-0CC69BF1DC37}" sibTransId="{C2C1E0F7-34A3-421E-864A-DBB6434808B5}"/>
    <dgm:cxn modelId="{5ACB2157-A8F7-40BC-A9D5-E6BF55B5266E}" type="presOf" srcId="{F2F0B41A-001F-426D-A50B-21D06DD35DE8}" destId="{84F2BC31-93A1-4324-AAE8-ED2AF34A68EA}" srcOrd="0" destOrd="0" presId="urn:microsoft.com/office/officeart/2005/8/layout/chevron1"/>
    <dgm:cxn modelId="{B8AF44F9-5022-44D2-994E-E3667845F14D}" type="presOf" srcId="{0ECE8BC0-BCCC-4819-B550-2FC875F73697}" destId="{1900A290-B4ED-4745-A8C5-A2408B400927}" srcOrd="0" destOrd="0" presId="urn:microsoft.com/office/officeart/2005/8/layout/chevron1"/>
    <dgm:cxn modelId="{6EEAD5E3-E894-4B8B-82EB-7EB56E2A4BBB}" srcId="{99AA33AB-D812-409F-A9B1-9F9356AA2CE0}" destId="{F3A75FFC-2CDE-4754-916F-5789392C9A3B}" srcOrd="2" destOrd="0" parTransId="{A050DD81-23B7-4203-B073-D6774981126E}" sibTransId="{A6853E25-7E6C-4CD4-8954-27531924A5D1}"/>
    <dgm:cxn modelId="{53A19A3B-0A9A-4192-A28E-96DA1A7482F7}" srcId="{99AA33AB-D812-409F-A9B1-9F9356AA2CE0}" destId="{0ECE8BC0-BCCC-4819-B550-2FC875F73697}" srcOrd="1" destOrd="0" parTransId="{D5549D4A-BF75-4658-A949-6C9DABEDA7BD}" sibTransId="{AFE3F0BD-C3CA-47BC-A789-0AF5BCCE730C}"/>
    <dgm:cxn modelId="{44681F8E-2322-4809-BBA4-EA0F97BF187D}" srcId="{99AA33AB-D812-409F-A9B1-9F9356AA2CE0}" destId="{CB8B046A-E0DB-45E7-8BE0-6DF66C8DB7B2}" srcOrd="4" destOrd="0" parTransId="{B7D736A9-BA10-4A3B-A438-21BC5FA57B03}" sibTransId="{63677CF1-4987-4281-946D-ADAB213406ED}"/>
    <dgm:cxn modelId="{0E59A0CA-D805-4BAB-93C8-352BA6F7A4D1}" type="presOf" srcId="{CB8B046A-E0DB-45E7-8BE0-6DF66C8DB7B2}" destId="{C2D41A6A-FB78-4448-942C-26F1C2CDDBFC}" srcOrd="0" destOrd="0" presId="urn:microsoft.com/office/officeart/2005/8/layout/chevron1"/>
    <dgm:cxn modelId="{C2AC53D3-A018-49EC-A1F9-0FAE83219A1F}" type="presOf" srcId="{99AA33AB-D812-409F-A9B1-9F9356AA2CE0}" destId="{28B1C416-3C3B-45BC-B2CD-5C38F2F742EE}" srcOrd="0" destOrd="0" presId="urn:microsoft.com/office/officeart/2005/8/layout/chevron1"/>
    <dgm:cxn modelId="{AD9F8995-CBA8-4D86-A530-F28FC4624CEC}" type="presParOf" srcId="{28B1C416-3C3B-45BC-B2CD-5C38F2F742EE}" destId="{84F2BC31-93A1-4324-AAE8-ED2AF34A68EA}" srcOrd="0" destOrd="0" presId="urn:microsoft.com/office/officeart/2005/8/layout/chevron1"/>
    <dgm:cxn modelId="{D66D11F1-E8AF-4D61-8C7F-26E3FC4D6276}" type="presParOf" srcId="{28B1C416-3C3B-45BC-B2CD-5C38F2F742EE}" destId="{46DFCCCF-9FCA-4841-9156-24F30B2E7D28}" srcOrd="1" destOrd="0" presId="urn:microsoft.com/office/officeart/2005/8/layout/chevron1"/>
    <dgm:cxn modelId="{02F3AEE4-32D6-4052-9FC0-D51AA2333246}" type="presParOf" srcId="{28B1C416-3C3B-45BC-B2CD-5C38F2F742EE}" destId="{1900A290-B4ED-4745-A8C5-A2408B400927}" srcOrd="2" destOrd="0" presId="urn:microsoft.com/office/officeart/2005/8/layout/chevron1"/>
    <dgm:cxn modelId="{1B528840-7D85-4027-9537-DFCF6657CDEA}" type="presParOf" srcId="{28B1C416-3C3B-45BC-B2CD-5C38F2F742EE}" destId="{957813D8-65B9-47DF-8978-9602A5056513}" srcOrd="3" destOrd="0" presId="urn:microsoft.com/office/officeart/2005/8/layout/chevron1"/>
    <dgm:cxn modelId="{E9558FA8-0B9E-41B8-9551-1455CDD51380}" type="presParOf" srcId="{28B1C416-3C3B-45BC-B2CD-5C38F2F742EE}" destId="{A82CF653-2062-49A4-B2C3-B432978F13DE}" srcOrd="4" destOrd="0" presId="urn:microsoft.com/office/officeart/2005/8/layout/chevron1"/>
    <dgm:cxn modelId="{2065C5A1-0DB0-4E7A-BD7C-A3751EADF1F6}" type="presParOf" srcId="{28B1C416-3C3B-45BC-B2CD-5C38F2F742EE}" destId="{BD7A1994-70E9-47A3-9A5C-06A005CEB82D}" srcOrd="5" destOrd="0" presId="urn:microsoft.com/office/officeart/2005/8/layout/chevron1"/>
    <dgm:cxn modelId="{82392A3B-F4D8-45A2-B715-42E27537531B}" type="presParOf" srcId="{28B1C416-3C3B-45BC-B2CD-5C38F2F742EE}" destId="{C13975A3-80F4-43D2-879C-3836EDF15BAF}" srcOrd="6" destOrd="0" presId="urn:microsoft.com/office/officeart/2005/8/layout/chevron1"/>
    <dgm:cxn modelId="{D1937F88-9895-47AE-8FD5-B71DB8D20773}" type="presParOf" srcId="{28B1C416-3C3B-45BC-B2CD-5C38F2F742EE}" destId="{3ECAE907-4D82-4D79-8603-767EE6B44BAA}" srcOrd="7" destOrd="0" presId="urn:microsoft.com/office/officeart/2005/8/layout/chevron1"/>
    <dgm:cxn modelId="{620D5759-5DAB-4B7C-8A7F-F0338A7CF66D}" type="presParOf" srcId="{28B1C416-3C3B-45BC-B2CD-5C38F2F742EE}" destId="{C2D41A6A-FB78-4448-942C-26F1C2CDDBFC}" srcOrd="8" destOrd="0" presId="urn:microsoft.com/office/officeart/2005/8/layout/chevron1"/>
    <dgm:cxn modelId="{4D8DF626-055D-4964-9FE1-EA41587A7B82}" type="presParOf" srcId="{28B1C416-3C3B-45BC-B2CD-5C38F2F742EE}" destId="{2EED1DAA-4CB9-435B-A858-FE990A500CE8}" srcOrd="9" destOrd="0" presId="urn:microsoft.com/office/officeart/2005/8/layout/chevron1"/>
    <dgm:cxn modelId="{92DB0558-5CAF-414F-A70A-C7EB33269B21}" type="presParOf" srcId="{28B1C416-3C3B-45BC-B2CD-5C38F2F742EE}" destId="{FC21A304-B4F5-4398-ACE4-A40561942BF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834178-F48F-47B6-BBFC-EF71F6C9A72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AF76157-AE62-4252-8AAD-219C12ADB4F8}">
      <dgm:prSet phldrT="[Texte]" custT="1"/>
      <dgm:spPr/>
      <dgm:t>
        <a:bodyPr/>
        <a:lstStyle/>
        <a:p>
          <a:r>
            <a:rPr lang="fr-FR" sz="5400" dirty="0" smtClean="0"/>
            <a:t>Comment ça fonctionne les </a:t>
          </a:r>
          <a:r>
            <a:rPr lang="fr-FR" sz="5400" dirty="0" err="1" smtClean="0"/>
            <a:t>beacons</a:t>
          </a:r>
          <a:r>
            <a:rPr lang="fr-FR" sz="5400" dirty="0" smtClean="0"/>
            <a:t> ?</a:t>
          </a:r>
          <a:endParaRPr lang="fr-FR" sz="5400" dirty="0"/>
        </a:p>
      </dgm:t>
    </dgm:pt>
    <dgm:pt modelId="{E46AA38F-6938-4E11-8E73-F98BF256C199}" type="parTrans" cxnId="{83FBF67A-CBBE-46DF-9196-9A32792FC654}">
      <dgm:prSet/>
      <dgm:spPr/>
      <dgm:t>
        <a:bodyPr/>
        <a:lstStyle/>
        <a:p>
          <a:endParaRPr lang="fr-FR"/>
        </a:p>
      </dgm:t>
    </dgm:pt>
    <dgm:pt modelId="{B19912FD-7481-4CA3-A956-0ACAAC4563DA}" type="sibTrans" cxnId="{83FBF67A-CBBE-46DF-9196-9A32792FC654}">
      <dgm:prSet/>
      <dgm:spPr/>
      <dgm:t>
        <a:bodyPr/>
        <a:lstStyle/>
        <a:p>
          <a:endParaRPr lang="fr-FR"/>
        </a:p>
      </dgm:t>
    </dgm:pt>
    <dgm:pt modelId="{7A179E80-E1EA-4DDA-974C-AE7B55B2A693}" type="pres">
      <dgm:prSet presAssocID="{E5834178-F48F-47B6-BBFC-EF71F6C9A721}" presName="linearFlow" presStyleCnt="0">
        <dgm:presLayoutVars>
          <dgm:dir/>
          <dgm:resizeHandles val="exact"/>
        </dgm:presLayoutVars>
      </dgm:prSet>
      <dgm:spPr/>
    </dgm:pt>
    <dgm:pt modelId="{CB72AD1E-6C06-4F2D-98EE-62C73CB6F93D}" type="pres">
      <dgm:prSet presAssocID="{3AF76157-AE62-4252-8AAD-219C12ADB4F8}" presName="composite" presStyleCnt="0"/>
      <dgm:spPr/>
    </dgm:pt>
    <dgm:pt modelId="{ACE70AA3-DC3C-4FE1-B65A-AA86CB0FD302}" type="pres">
      <dgm:prSet presAssocID="{3AF76157-AE62-4252-8AAD-219C12ADB4F8}" presName="imgShp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86A4D679-07CF-4ACB-8EAF-37F2D2955A53}" type="pres">
      <dgm:prSet presAssocID="{3AF76157-AE62-4252-8AAD-219C12ADB4F8}" presName="txShp" presStyleLbl="node1" presStyleIdx="0" presStyleCnt="1" custScaleX="12409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AEE7921-FC14-4093-8919-B96E761CBBDD}" type="presOf" srcId="{3AF76157-AE62-4252-8AAD-219C12ADB4F8}" destId="{86A4D679-07CF-4ACB-8EAF-37F2D2955A53}" srcOrd="0" destOrd="0" presId="urn:microsoft.com/office/officeart/2005/8/layout/vList3"/>
    <dgm:cxn modelId="{83FBF67A-CBBE-46DF-9196-9A32792FC654}" srcId="{E5834178-F48F-47B6-BBFC-EF71F6C9A721}" destId="{3AF76157-AE62-4252-8AAD-219C12ADB4F8}" srcOrd="0" destOrd="0" parTransId="{E46AA38F-6938-4E11-8E73-F98BF256C199}" sibTransId="{B19912FD-7481-4CA3-A956-0ACAAC4563DA}"/>
    <dgm:cxn modelId="{7C8313C1-B9FB-4240-B248-E38C57D8B1CC}" type="presOf" srcId="{E5834178-F48F-47B6-BBFC-EF71F6C9A721}" destId="{7A179E80-E1EA-4DDA-974C-AE7B55B2A693}" srcOrd="0" destOrd="0" presId="urn:microsoft.com/office/officeart/2005/8/layout/vList3"/>
    <dgm:cxn modelId="{5E1A21B7-A43B-406C-BBB1-11F30E85DB83}" type="presParOf" srcId="{7A179E80-E1EA-4DDA-974C-AE7B55B2A693}" destId="{CB72AD1E-6C06-4F2D-98EE-62C73CB6F93D}" srcOrd="0" destOrd="0" presId="urn:microsoft.com/office/officeart/2005/8/layout/vList3"/>
    <dgm:cxn modelId="{BF2BF730-A4F4-4ED4-8550-C5CAAA1F8DC7}" type="presParOf" srcId="{CB72AD1E-6C06-4F2D-98EE-62C73CB6F93D}" destId="{ACE70AA3-DC3C-4FE1-B65A-AA86CB0FD302}" srcOrd="0" destOrd="0" presId="urn:microsoft.com/office/officeart/2005/8/layout/vList3"/>
    <dgm:cxn modelId="{67192A82-744A-4395-AE40-5C147A9B8F33}" type="presParOf" srcId="{CB72AD1E-6C06-4F2D-98EE-62C73CB6F93D}" destId="{86A4D679-07CF-4ACB-8EAF-37F2D2955A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E08E7-296C-4189-BE2A-B012D847416A}">
      <dsp:nvSpPr>
        <dsp:cNvPr id="0" name=""/>
        <dsp:cNvSpPr/>
      </dsp:nvSpPr>
      <dsp:spPr>
        <a:xfrm>
          <a:off x="0" y="0"/>
          <a:ext cx="7553761" cy="24591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146EE2-0961-47D6-8C26-4403D9C3EB9B}">
      <dsp:nvSpPr>
        <dsp:cNvPr id="0" name=""/>
        <dsp:cNvSpPr/>
      </dsp:nvSpPr>
      <dsp:spPr>
        <a:xfrm>
          <a:off x="1233975" y="1475517"/>
          <a:ext cx="7553761" cy="2459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Fondée en 2007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500" kern="1200" dirty="0" smtClean="0"/>
            <a:t>Service de consultance et aide à l'optimisation des SIG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Plateforme GIP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Spécialisée dans les technologies Oracle</a:t>
          </a:r>
          <a:endParaRPr lang="fr-FR" sz="2500" kern="1200" dirty="0"/>
        </a:p>
      </dsp:txBody>
      <dsp:txXfrm>
        <a:off x="1306002" y="1547544"/>
        <a:ext cx="7409707" cy="2315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82137-68FA-41CF-B59D-02EDE016908D}">
      <dsp:nvSpPr>
        <dsp:cNvPr id="0" name=""/>
        <dsp:cNvSpPr/>
      </dsp:nvSpPr>
      <dsp:spPr>
        <a:xfrm>
          <a:off x="341146" y="815"/>
          <a:ext cx="2290761" cy="183260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BEDD2-A0A7-46B3-B7E4-5512D7113070}">
      <dsp:nvSpPr>
        <dsp:cNvPr id="0" name=""/>
        <dsp:cNvSpPr/>
      </dsp:nvSpPr>
      <dsp:spPr>
        <a:xfrm>
          <a:off x="547314" y="1650163"/>
          <a:ext cx="2038777" cy="6414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kern="1200" dirty="0" smtClean="0"/>
            <a:t>Buffer in</a:t>
          </a:r>
          <a:endParaRPr lang="fr-FR" sz="2900" kern="1200" dirty="0"/>
        </a:p>
      </dsp:txBody>
      <dsp:txXfrm>
        <a:off x="547314" y="1650163"/>
        <a:ext cx="2038777" cy="6414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0937C-1376-492E-9E5A-D663D38043E1}">
      <dsp:nvSpPr>
        <dsp:cNvPr id="0" name=""/>
        <dsp:cNvSpPr/>
      </dsp:nvSpPr>
      <dsp:spPr>
        <a:xfrm>
          <a:off x="0" y="0"/>
          <a:ext cx="2282548" cy="182603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FFB7C-BDBE-428C-862C-8172AC52BBFF}">
      <dsp:nvSpPr>
        <dsp:cNvPr id="0" name=""/>
        <dsp:cNvSpPr/>
      </dsp:nvSpPr>
      <dsp:spPr>
        <a:xfrm>
          <a:off x="261557" y="1643516"/>
          <a:ext cx="2031468" cy="6391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kern="1200" dirty="0" smtClean="0"/>
            <a:t>Timing</a:t>
          </a:r>
          <a:endParaRPr lang="fr-FR" sz="2900" kern="1200" dirty="0"/>
        </a:p>
      </dsp:txBody>
      <dsp:txXfrm>
        <a:off x="261557" y="1643516"/>
        <a:ext cx="2031468" cy="639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9D30B-6744-4611-9189-384ABC09A76B}">
      <dsp:nvSpPr>
        <dsp:cNvPr id="0" name=""/>
        <dsp:cNvSpPr/>
      </dsp:nvSpPr>
      <dsp:spPr>
        <a:xfrm>
          <a:off x="0" y="0"/>
          <a:ext cx="2219466" cy="177557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EEB14-4278-4E00-B322-8BB39A0ABB31}">
      <dsp:nvSpPr>
        <dsp:cNvPr id="0" name=""/>
        <dsp:cNvSpPr/>
      </dsp:nvSpPr>
      <dsp:spPr>
        <a:xfrm>
          <a:off x="414455" y="1599133"/>
          <a:ext cx="1975325" cy="62145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/>
            <a:t>Tracking</a:t>
          </a:r>
          <a:endParaRPr lang="fr-FR" sz="2800" kern="1200" dirty="0"/>
        </a:p>
      </dsp:txBody>
      <dsp:txXfrm>
        <a:off x="414455" y="1599133"/>
        <a:ext cx="1975325" cy="6214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DECD3-0D33-4A59-AE1E-2B67C112FC0E}">
      <dsp:nvSpPr>
        <dsp:cNvPr id="0" name=""/>
        <dsp:cNvSpPr/>
      </dsp:nvSpPr>
      <dsp:spPr>
        <a:xfrm rot="5400000">
          <a:off x="920437" y="1154341"/>
          <a:ext cx="1013762" cy="11541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EC6F53-F232-456C-A070-D4115E1B78D3}">
      <dsp:nvSpPr>
        <dsp:cNvPr id="0" name=""/>
        <dsp:cNvSpPr/>
      </dsp:nvSpPr>
      <dsp:spPr>
        <a:xfrm>
          <a:off x="651852" y="30565"/>
          <a:ext cx="1706579" cy="11945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smtClean="0"/>
            <a:t>Vaadin</a:t>
          </a:r>
          <a:endParaRPr lang="fr-FR" sz="1700" kern="1200" dirty="0"/>
        </a:p>
      </dsp:txBody>
      <dsp:txXfrm>
        <a:off x="710176" y="88889"/>
        <a:ext cx="1589931" cy="1077902"/>
      </dsp:txXfrm>
    </dsp:sp>
    <dsp:sp modelId="{E775A5FC-1CD5-480E-83FF-1113E2A32415}">
      <dsp:nvSpPr>
        <dsp:cNvPr id="0" name=""/>
        <dsp:cNvSpPr/>
      </dsp:nvSpPr>
      <dsp:spPr>
        <a:xfrm>
          <a:off x="2474322" y="93215"/>
          <a:ext cx="2564747" cy="965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kern="1200" dirty="0" smtClean="0"/>
            <a:t>Familiarisation avec le </a:t>
          </a:r>
          <a:r>
            <a:rPr lang="fr-FR" sz="1400" b="0" kern="1200" dirty="0" err="1" smtClean="0"/>
            <a:t>framework</a:t>
          </a:r>
          <a:endParaRPr lang="fr-FR" sz="1400" b="0" kern="1200" dirty="0"/>
        </a:p>
      </dsp:txBody>
      <dsp:txXfrm>
        <a:off x="2474322" y="93215"/>
        <a:ext cx="2564747" cy="965488"/>
      </dsp:txXfrm>
    </dsp:sp>
    <dsp:sp modelId="{FC088F7F-E242-4500-8940-9A7E40D398AB}">
      <dsp:nvSpPr>
        <dsp:cNvPr id="0" name=""/>
        <dsp:cNvSpPr/>
      </dsp:nvSpPr>
      <dsp:spPr>
        <a:xfrm rot="5400000">
          <a:off x="2653024" y="2496215"/>
          <a:ext cx="1013762" cy="11541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1F3EFC-7C15-4594-B992-F4BE31238122}">
      <dsp:nvSpPr>
        <dsp:cNvPr id="0" name=""/>
        <dsp:cNvSpPr/>
      </dsp:nvSpPr>
      <dsp:spPr>
        <a:xfrm>
          <a:off x="2384438" y="1372439"/>
          <a:ext cx="1706579" cy="11945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err="1" smtClean="0"/>
            <a:t>Widgets</a:t>
          </a:r>
          <a:r>
            <a:rPr lang="fr-FR" sz="1700" kern="1200" dirty="0" smtClean="0"/>
            <a:t>	</a:t>
          </a:r>
          <a:endParaRPr lang="fr-FR" sz="1700" kern="1200" dirty="0"/>
        </a:p>
      </dsp:txBody>
      <dsp:txXfrm>
        <a:off x="2442762" y="1430763"/>
        <a:ext cx="1589931" cy="1077902"/>
      </dsp:txXfrm>
    </dsp:sp>
    <dsp:sp modelId="{C24CF019-805A-4D45-B956-6DE22DFF1BDC}">
      <dsp:nvSpPr>
        <dsp:cNvPr id="0" name=""/>
        <dsp:cNvSpPr/>
      </dsp:nvSpPr>
      <dsp:spPr>
        <a:xfrm>
          <a:off x="4091017" y="1486366"/>
          <a:ext cx="1241203" cy="965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6B6383-D196-436F-AED7-8D3736C5C401}">
      <dsp:nvSpPr>
        <dsp:cNvPr id="0" name=""/>
        <dsp:cNvSpPr/>
      </dsp:nvSpPr>
      <dsp:spPr>
        <a:xfrm rot="5400000">
          <a:off x="4385610" y="3838088"/>
          <a:ext cx="1013762" cy="11541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A3E082-7B24-416F-AA3C-1412ECA3C8DC}">
      <dsp:nvSpPr>
        <dsp:cNvPr id="0" name=""/>
        <dsp:cNvSpPr/>
      </dsp:nvSpPr>
      <dsp:spPr>
        <a:xfrm>
          <a:off x="4117024" y="2714312"/>
          <a:ext cx="1706579" cy="11945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</a:t>
          </a:r>
          <a:endParaRPr lang="fr-FR" sz="1700" kern="1200" dirty="0"/>
        </a:p>
      </dsp:txBody>
      <dsp:txXfrm>
        <a:off x="4175348" y="2772636"/>
        <a:ext cx="1589931" cy="1077902"/>
      </dsp:txXfrm>
    </dsp:sp>
    <dsp:sp modelId="{648A8378-0D69-44FB-AD8A-7C177D132BC9}">
      <dsp:nvSpPr>
        <dsp:cNvPr id="0" name=""/>
        <dsp:cNvSpPr/>
      </dsp:nvSpPr>
      <dsp:spPr>
        <a:xfrm>
          <a:off x="5962817" y="2819695"/>
          <a:ext cx="2552310" cy="965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kern="1200" dirty="0" smtClean="0"/>
            <a:t>Analyse des </a:t>
          </a:r>
          <a:r>
            <a:rPr lang="fr-FR" sz="1400" kern="1200" dirty="0" err="1" smtClean="0"/>
            <a:t>widgets</a:t>
          </a:r>
          <a:r>
            <a:rPr lang="fr-FR" sz="1400" kern="1200" dirty="0" smtClean="0"/>
            <a:t> </a:t>
          </a:r>
          <a:endParaRPr lang="fr-FR" sz="1400" kern="1200" dirty="0"/>
        </a:p>
      </dsp:txBody>
      <dsp:txXfrm>
        <a:off x="5962817" y="2819695"/>
        <a:ext cx="2552310" cy="965488"/>
      </dsp:txXfrm>
    </dsp:sp>
    <dsp:sp modelId="{8D36F917-1657-4B3E-98DB-8A598E75EE10}">
      <dsp:nvSpPr>
        <dsp:cNvPr id="0" name=""/>
        <dsp:cNvSpPr/>
      </dsp:nvSpPr>
      <dsp:spPr>
        <a:xfrm>
          <a:off x="5849610" y="4056186"/>
          <a:ext cx="1706579" cy="11945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Implémentation</a:t>
          </a:r>
          <a:endParaRPr lang="fr-FR" sz="1700" kern="1200" dirty="0"/>
        </a:p>
      </dsp:txBody>
      <dsp:txXfrm>
        <a:off x="5907934" y="4114510"/>
        <a:ext cx="1589931" cy="1077902"/>
      </dsp:txXfrm>
    </dsp:sp>
    <dsp:sp modelId="{87B2D85E-9B78-49FA-A64A-2CA477FBB434}">
      <dsp:nvSpPr>
        <dsp:cNvPr id="0" name=""/>
        <dsp:cNvSpPr/>
      </dsp:nvSpPr>
      <dsp:spPr>
        <a:xfrm>
          <a:off x="7658992" y="4135506"/>
          <a:ext cx="1616704" cy="93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kern="1200" dirty="0" smtClean="0"/>
            <a:t>Implémentation des </a:t>
          </a:r>
          <a:r>
            <a:rPr lang="fr-FR" sz="1400" kern="1200" dirty="0" err="1" smtClean="0"/>
            <a:t>widgets</a:t>
          </a:r>
          <a:endParaRPr lang="fr-FR" sz="1400" kern="1200" dirty="0"/>
        </a:p>
      </dsp:txBody>
      <dsp:txXfrm>
        <a:off x="7658992" y="4135506"/>
        <a:ext cx="1616704" cy="9321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BC31-93A1-4324-AAE8-ED2AF34A68EA}">
      <dsp:nvSpPr>
        <dsp:cNvPr id="0" name=""/>
        <dsp:cNvSpPr/>
      </dsp:nvSpPr>
      <dsp:spPr>
        <a:xfrm>
          <a:off x="4465" y="2610863"/>
          <a:ext cx="1661266" cy="6645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Authentification</a:t>
          </a:r>
          <a:endParaRPr lang="fr-FR" sz="1000" kern="1200" dirty="0"/>
        </a:p>
      </dsp:txBody>
      <dsp:txXfrm>
        <a:off x="336718" y="2610863"/>
        <a:ext cx="996760" cy="664506"/>
      </dsp:txXfrm>
    </dsp:sp>
    <dsp:sp modelId="{1900A290-B4ED-4745-A8C5-A2408B400927}">
      <dsp:nvSpPr>
        <dsp:cNvPr id="0" name=""/>
        <dsp:cNvSpPr/>
      </dsp:nvSpPr>
      <dsp:spPr>
        <a:xfrm>
          <a:off x="1499605" y="2610863"/>
          <a:ext cx="1661266" cy="6645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Ajout des </a:t>
          </a:r>
          <a:r>
            <a:rPr lang="fr-FR" sz="1000" kern="1200" dirty="0" err="1" smtClean="0"/>
            <a:t>widgets</a:t>
          </a:r>
          <a:r>
            <a:rPr lang="fr-FR" sz="1000" kern="1200" dirty="0" smtClean="0"/>
            <a:t> au </a:t>
          </a:r>
          <a:r>
            <a:rPr lang="fr-FR" sz="1000" kern="1200" dirty="0" err="1" smtClean="0"/>
            <a:t>dashboard</a:t>
          </a:r>
          <a:endParaRPr lang="fr-FR" sz="1000" kern="1200" dirty="0"/>
        </a:p>
      </dsp:txBody>
      <dsp:txXfrm>
        <a:off x="1831858" y="2610863"/>
        <a:ext cx="996760" cy="664506"/>
      </dsp:txXfrm>
    </dsp:sp>
    <dsp:sp modelId="{A82CF653-2062-49A4-B2C3-B432978F13DE}">
      <dsp:nvSpPr>
        <dsp:cNvPr id="0" name=""/>
        <dsp:cNvSpPr/>
      </dsp:nvSpPr>
      <dsp:spPr>
        <a:xfrm>
          <a:off x="2994746" y="2610863"/>
          <a:ext cx="1661266" cy="6645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smtClean="0"/>
            <a:t>Affichage </a:t>
          </a:r>
          <a:r>
            <a:rPr lang="fr-FR" sz="1000" kern="1200" dirty="0" err="1" smtClean="0"/>
            <a:t>dashboard</a:t>
          </a:r>
          <a:endParaRPr lang="fr-FR" sz="1000" kern="1200" dirty="0"/>
        </a:p>
      </dsp:txBody>
      <dsp:txXfrm>
        <a:off x="3326999" y="2610863"/>
        <a:ext cx="996760" cy="664506"/>
      </dsp:txXfrm>
    </dsp:sp>
    <dsp:sp modelId="{C13975A3-80F4-43D2-879C-3836EDF15BAF}">
      <dsp:nvSpPr>
        <dsp:cNvPr id="0" name=""/>
        <dsp:cNvSpPr/>
      </dsp:nvSpPr>
      <dsp:spPr>
        <a:xfrm>
          <a:off x="4489886" y="2610863"/>
          <a:ext cx="1661266" cy="6645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err="1" smtClean="0"/>
            <a:t>Widget</a:t>
          </a:r>
          <a:r>
            <a:rPr lang="fr-FR" sz="1000" kern="1200" dirty="0" smtClean="0"/>
            <a:t> </a:t>
          </a:r>
          <a:r>
            <a:rPr lang="fr-FR" sz="1000" kern="1200" dirty="0" err="1" smtClean="0"/>
            <a:t>Iframe</a:t>
          </a:r>
          <a:endParaRPr lang="fr-FR" sz="1000" kern="1200" dirty="0"/>
        </a:p>
      </dsp:txBody>
      <dsp:txXfrm>
        <a:off x="4822139" y="2610863"/>
        <a:ext cx="996760" cy="664506"/>
      </dsp:txXfrm>
    </dsp:sp>
    <dsp:sp modelId="{C2D41A6A-FB78-4448-942C-26F1C2CDDBFC}">
      <dsp:nvSpPr>
        <dsp:cNvPr id="0" name=""/>
        <dsp:cNvSpPr/>
      </dsp:nvSpPr>
      <dsp:spPr>
        <a:xfrm>
          <a:off x="5985026" y="2610863"/>
          <a:ext cx="1661266" cy="6645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 err="1" smtClean="0"/>
            <a:t>Widget</a:t>
          </a:r>
          <a:r>
            <a:rPr lang="fr-FR" sz="1000" kern="1200" dirty="0" smtClean="0"/>
            <a:t> Flight information</a:t>
          </a:r>
          <a:endParaRPr lang="fr-FR" sz="1000" kern="1200" dirty="0"/>
        </a:p>
      </dsp:txBody>
      <dsp:txXfrm>
        <a:off x="6317279" y="2610863"/>
        <a:ext cx="996760" cy="664506"/>
      </dsp:txXfrm>
    </dsp:sp>
    <dsp:sp modelId="{FC21A304-B4F5-4398-ACE4-A40561942BFD}">
      <dsp:nvSpPr>
        <dsp:cNvPr id="0" name=""/>
        <dsp:cNvSpPr/>
      </dsp:nvSpPr>
      <dsp:spPr>
        <a:xfrm>
          <a:off x="7480166" y="2610863"/>
          <a:ext cx="1661266" cy="6645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err="1" smtClean="0"/>
            <a:t>Widget</a:t>
          </a:r>
          <a:r>
            <a:rPr lang="fr-FR" sz="1000" kern="1200" smtClean="0"/>
            <a:t> beacon</a:t>
          </a:r>
          <a:endParaRPr lang="fr-FR" sz="1000" kern="1200" dirty="0"/>
        </a:p>
      </dsp:txBody>
      <dsp:txXfrm>
        <a:off x="7812419" y="2610863"/>
        <a:ext cx="996760" cy="6645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4D679-07CF-4ACB-8EAF-37F2D2955A53}">
      <dsp:nvSpPr>
        <dsp:cNvPr id="0" name=""/>
        <dsp:cNvSpPr/>
      </dsp:nvSpPr>
      <dsp:spPr>
        <a:xfrm rot="10800000">
          <a:off x="1230387" y="227629"/>
          <a:ext cx="7750415" cy="314323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078" tIns="205740" rIns="384048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400" kern="1200" dirty="0" smtClean="0"/>
            <a:t>Comment ça fonctionne les </a:t>
          </a:r>
          <a:r>
            <a:rPr lang="fr-FR" sz="5400" kern="1200" dirty="0" err="1" smtClean="0"/>
            <a:t>beacons</a:t>
          </a:r>
          <a:r>
            <a:rPr lang="fr-FR" sz="5400" kern="1200" dirty="0" smtClean="0"/>
            <a:t> ?</a:t>
          </a:r>
          <a:endParaRPr lang="fr-FR" sz="5400" kern="1200" dirty="0"/>
        </a:p>
      </dsp:txBody>
      <dsp:txXfrm rot="10800000">
        <a:off x="2016195" y="227629"/>
        <a:ext cx="6964607" cy="3143232"/>
      </dsp:txXfrm>
    </dsp:sp>
    <dsp:sp modelId="{ACE70AA3-DC3C-4FE1-B65A-AA86CB0FD302}">
      <dsp:nvSpPr>
        <dsp:cNvPr id="0" name=""/>
        <dsp:cNvSpPr/>
      </dsp:nvSpPr>
      <dsp:spPr>
        <a:xfrm>
          <a:off x="411153" y="227629"/>
          <a:ext cx="3143232" cy="314323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CF5-15D2-4420-94CE-A9BD4E00B5B6}" type="datetimeFigureOut">
              <a:rPr lang="fr-BE" smtClean="0"/>
              <a:t>16-06-17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5A086-005B-4E61-B69B-E4B65CD1E85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7677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586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5224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blabla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989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440E-D896-4EBE-80B6-C719C0416B02}" type="datetime1">
              <a:rPr lang="fr-BE" smtClean="0"/>
              <a:t>16-06-17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3279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16-06-17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3422763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16-06-17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169854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16-06-17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5115533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16-06-17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2628192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16-06-17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338127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16-06-17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57683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2692-5E87-40FA-A8B5-3C835E6952B1}" type="datetime1">
              <a:rPr lang="fr-BE" smtClean="0"/>
              <a:t>16-06-17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1312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F17-F2D9-44BD-9372-925A7DB84811}" type="datetime1">
              <a:rPr lang="fr-BE" smtClean="0"/>
              <a:t>16-06-17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112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B0898-09FD-43EB-A3E9-79BBB4DAF25E}" type="datetime1">
              <a:rPr lang="fr-BE" smtClean="0"/>
              <a:t>16-06-17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5901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C618-61AE-4EF8-9168-88DB35335FAD}" type="datetime1">
              <a:rPr lang="fr-BE" smtClean="0"/>
              <a:t>16-06-17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61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99C7-B89F-4927-B4B8-187663D72F75}" type="datetime1">
              <a:rPr lang="fr-BE" smtClean="0"/>
              <a:t>16-06-17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614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AED6-9966-4A2F-8111-A2E24DADB118}" type="datetime1">
              <a:rPr lang="fr-BE" smtClean="0"/>
              <a:t>16-06-17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423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35EF-B4BA-42AC-97FB-7C833728DF51}" type="datetime1">
              <a:rPr lang="fr-BE" smtClean="0"/>
              <a:t>16-06-17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7661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9C94B-D897-41F2-93B7-353BD241730D}" type="datetime1">
              <a:rPr lang="fr-BE" smtClean="0"/>
              <a:t>16-06-17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3963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8B03-6DBB-483C-8AA5-D4C3E9CEAA5F}" type="datetime1">
              <a:rPr lang="fr-BE" smtClean="0"/>
              <a:t>16-06-17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1552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CE37D-BDCF-4DB9-9018-D94D92507C1A}" type="datetime1">
              <a:rPr lang="fr-BE" smtClean="0"/>
              <a:t>16-06-17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118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FA398B-BF36-4AE8-ABFC-0516CAE56C0B}" type="datetime1">
              <a:rPr lang="fr-BE" smtClean="0"/>
              <a:t>16-06-17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461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3096986"/>
            <a:ext cx="9144000" cy="2039938"/>
          </a:xfrm>
        </p:spPr>
        <p:txBody>
          <a:bodyPr>
            <a:normAutofit fontScale="90000"/>
          </a:bodyPr>
          <a:lstStyle/>
          <a:p>
            <a:r>
              <a:rPr lang="fr-BE" sz="3600" b="1" dirty="0" smtClean="0"/>
              <a:t>Analyse et développement de widgets en </a:t>
            </a:r>
            <a:br>
              <a:rPr lang="fr-BE" sz="3600" b="1" dirty="0" smtClean="0"/>
            </a:br>
            <a:r>
              <a:rPr lang="fr-BE" sz="3600" b="1" dirty="0" smtClean="0"/>
              <a:t>Java avec </a:t>
            </a:r>
            <a:r>
              <a:rPr lang="fr-BE" sz="3600" b="1" dirty="0" err="1" smtClean="0"/>
              <a:t>Vaadin</a:t>
            </a:r>
            <a:r>
              <a:rPr lang="fr-BE" sz="3600" b="1" dirty="0" smtClean="0"/>
              <a:t> Framework dans le </a:t>
            </a:r>
            <a:br>
              <a:rPr lang="fr-BE" sz="3600" b="1" dirty="0" smtClean="0"/>
            </a:br>
            <a:r>
              <a:rPr lang="fr-BE" sz="3600" b="1" dirty="0" smtClean="0"/>
              <a:t>cadre d'une application de gestion de </a:t>
            </a:r>
            <a:br>
              <a:rPr lang="fr-BE" sz="3600" b="1" dirty="0" smtClean="0"/>
            </a:br>
            <a:r>
              <a:rPr lang="fr-BE" sz="3600" b="1" dirty="0" smtClean="0"/>
              <a:t>données spatiales en temps réel </a:t>
            </a:r>
            <a:endParaRPr lang="fr-BE" sz="36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924425" y="5307768"/>
            <a:ext cx="2343150" cy="921582"/>
          </a:xfrm>
        </p:spPr>
        <p:txBody>
          <a:bodyPr/>
          <a:lstStyle/>
          <a:p>
            <a:r>
              <a:rPr lang="fr-FR" dirty="0" smtClean="0"/>
              <a:t>Lazrak Yassin </a:t>
            </a:r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</a:t>
            </a:fld>
            <a:endParaRPr lang="fr-BE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04" y="66675"/>
            <a:ext cx="7199391" cy="32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b="1" dirty="0" smtClean="0"/>
              <a:t>Travail demandé</a:t>
            </a:r>
            <a:endParaRPr lang="fr-FR" b="1" dirty="0" smtClean="0"/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05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21382" y="1071418"/>
            <a:ext cx="6299200" cy="1071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11</a:t>
            </a:fld>
            <a:endParaRPr lang="fr-BE"/>
          </a:p>
        </p:txBody>
      </p:sp>
      <p:graphicFrame>
        <p:nvGraphicFramePr>
          <p:cNvPr id="28" name="Diagramme 27"/>
          <p:cNvGraphicFramePr/>
          <p:nvPr>
            <p:extLst>
              <p:ext uri="{D42A27DB-BD31-4B8C-83A1-F6EECF244321}">
                <p14:modId xmlns:p14="http://schemas.microsoft.com/office/powerpoint/2010/main" val="2885915681"/>
              </p:ext>
            </p:extLst>
          </p:nvPr>
        </p:nvGraphicFramePr>
        <p:xfrm>
          <a:off x="1483586" y="863124"/>
          <a:ext cx="9636996" cy="5281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ZoneTexte 28"/>
          <p:cNvSpPr txBox="1"/>
          <p:nvPr/>
        </p:nvSpPr>
        <p:spPr>
          <a:xfrm>
            <a:off x="5720045" y="2700470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Ajout de fonctionnalités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526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existante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12</a:t>
            </a:fld>
            <a:endParaRPr lang="fr-BE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85" y="2201697"/>
            <a:ext cx="7932164" cy="36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  <a:endParaRPr lang="fr-FR" dirty="0" smtClean="0"/>
          </a:p>
          <a:p>
            <a:r>
              <a:rPr lang="fr-FR" b="1" dirty="0" err="1" smtClean="0"/>
              <a:t>Vaadin</a:t>
            </a:r>
            <a:endParaRPr lang="fr-FR" b="1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132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63" y="1721644"/>
            <a:ext cx="9525000" cy="2324100"/>
          </a:xfrm>
          <a:prstGeom prst="rect">
            <a:avLst/>
          </a:prstGeom>
          <a:effectLst>
            <a:reflection blurRad="38100" stA="37000" dir="5400000" sy="-100000" algn="bl" rotWithShape="0"/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9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57" y="1959495"/>
            <a:ext cx="7632774" cy="39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15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1819275" y="733425"/>
            <a:ext cx="41235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Framework Java complet &amp; </a:t>
            </a:r>
            <a:r>
              <a:rPr lang="fr-FR" dirty="0" smtClean="0"/>
              <a:t>modulable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Client / Serveur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Concentration sur la partie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7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  <a:endParaRPr lang="fr-FR" dirty="0" smtClean="0"/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b="1" dirty="0" smtClean="0"/>
              <a:t>Analyse des </a:t>
            </a:r>
            <a:r>
              <a:rPr lang="fr-FR" b="1" dirty="0" err="1" smtClean="0"/>
              <a:t>widgets</a:t>
            </a:r>
            <a:endParaRPr lang="fr-FR" b="1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141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cas d’utilisation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17</a:t>
            </a:fld>
            <a:endParaRPr lang="fr-BE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4059849892"/>
              </p:ext>
            </p:extLst>
          </p:nvPr>
        </p:nvGraphicFramePr>
        <p:xfrm>
          <a:off x="2031999" y="719666"/>
          <a:ext cx="9145899" cy="588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01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Authentification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93" y="2147407"/>
            <a:ext cx="7792293" cy="4084849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723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Authentification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40" y="2224753"/>
            <a:ext cx="7452472" cy="3906709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5078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  <a:endParaRPr lang="fr-FR" dirty="0" smtClean="0"/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2</a:t>
            </a:fld>
            <a:endParaRPr lang="fr-BE"/>
          </a:p>
        </p:txBody>
      </p:sp>
      <p:sp>
        <p:nvSpPr>
          <p:cNvPr id="2" name="ZoneTexte 1"/>
          <p:cNvSpPr txBox="1"/>
          <p:nvPr/>
        </p:nvSpPr>
        <p:spPr>
          <a:xfrm>
            <a:off x="3869998" y="410288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  <a:endParaRPr lang="fr-B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182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Ajouter des </a:t>
            </a:r>
            <a:r>
              <a:rPr lang="fr-FR" dirty="0" err="1" smtClean="0"/>
              <a:t>widgets</a:t>
            </a:r>
            <a:r>
              <a:rPr lang="fr-FR" dirty="0" smtClean="0"/>
              <a:t> au </a:t>
            </a:r>
            <a:r>
              <a:rPr lang="fr-FR" dirty="0" err="1" smtClean="0"/>
              <a:t>dashboard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11" y="2168165"/>
            <a:ext cx="7571680" cy="396920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7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Affichage </a:t>
            </a:r>
            <a:r>
              <a:rPr lang="fr-FR" dirty="0" err="1" smtClean="0"/>
              <a:t>dashboard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43" y="1952148"/>
            <a:ext cx="9044513" cy="4205982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32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Widget</a:t>
            </a:r>
            <a:r>
              <a:rPr lang="fr-FR" dirty="0" smtClean="0"/>
              <a:t> </a:t>
            </a:r>
            <a:r>
              <a:rPr lang="fr-FR" dirty="0" err="1" smtClean="0"/>
              <a:t>IFrame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22</a:t>
            </a:fld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29" y="2282529"/>
            <a:ext cx="7186275" cy="37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Widget</a:t>
            </a:r>
            <a:r>
              <a:rPr lang="fr-FR" dirty="0" smtClean="0"/>
              <a:t> Flight </a:t>
            </a:r>
            <a:r>
              <a:rPr lang="fr-FR" dirty="0" smtClean="0"/>
              <a:t>information</a:t>
            </a:r>
            <a:endParaRPr lang="fr-BE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25" y="2025488"/>
            <a:ext cx="7171350" cy="375934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8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Widget</a:t>
            </a:r>
            <a:r>
              <a:rPr lang="fr-FR" dirty="0" smtClean="0"/>
              <a:t> </a:t>
            </a:r>
            <a:r>
              <a:rPr lang="fr-FR" dirty="0" err="1" smtClean="0"/>
              <a:t>Beacons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28" y="2075730"/>
            <a:ext cx="7929025" cy="415652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02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C’est quoi les </a:t>
            </a:r>
            <a:r>
              <a:rPr lang="fr-FR" dirty="0" err="1" smtClean="0"/>
              <a:t>beacons</a:t>
            </a:r>
            <a:r>
              <a:rPr lang="fr-FR" dirty="0"/>
              <a:t>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66962" y="2244575"/>
            <a:ext cx="3509469" cy="2606976"/>
          </a:xfrm>
        </p:spPr>
        <p:txBody>
          <a:bodyPr/>
          <a:lstStyle/>
          <a:p>
            <a:r>
              <a:rPr lang="fr-FR" dirty="0" smtClean="0"/>
              <a:t>Déterminer la distance par rapport à la piste</a:t>
            </a:r>
          </a:p>
          <a:p>
            <a:r>
              <a:rPr lang="fr-FR" dirty="0" smtClean="0"/>
              <a:t>Emet des faisceaux </a:t>
            </a:r>
            <a:r>
              <a:rPr lang="fr-FR" dirty="0" smtClean="0"/>
              <a:t>verticaux</a:t>
            </a:r>
          </a:p>
          <a:p>
            <a:r>
              <a:rPr lang="fr-FR" dirty="0" smtClean="0"/>
              <a:t>Placés aux extrémités des pistes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25</a:t>
            </a:fld>
            <a:endParaRPr lang="fr-BE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038083"/>
            <a:ext cx="6342446" cy="3721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63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Représentation des </a:t>
            </a:r>
            <a:r>
              <a:rPr lang="fr-FR" dirty="0" err="1" smtClean="0"/>
              <a:t>beacons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2109652"/>
            <a:ext cx="10018713" cy="1362075"/>
          </a:xfrm>
        </p:spPr>
        <p:txBody>
          <a:bodyPr/>
          <a:lstStyle/>
          <a:p>
            <a:r>
              <a:rPr lang="fr-FR" dirty="0" smtClean="0"/>
              <a:t>Données géométriques dans une base de données Oracle</a:t>
            </a:r>
          </a:p>
          <a:p>
            <a:r>
              <a:rPr lang="fr-FR" dirty="0" smtClean="0"/>
              <a:t>Représentés sur la carte grâce à la carte et </a:t>
            </a:r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err="1" smtClean="0"/>
              <a:t>builder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99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27</a:t>
            </a:fld>
            <a:endParaRPr lang="fr-BE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192364448"/>
              </p:ext>
            </p:extLst>
          </p:nvPr>
        </p:nvGraphicFramePr>
        <p:xfrm>
          <a:off x="1478294" y="1588806"/>
          <a:ext cx="9391956" cy="3598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60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Création de règles de détection (GIP)</a:t>
            </a:r>
          </a:p>
          <a:p>
            <a:r>
              <a:rPr lang="fr-FR" dirty="0" smtClean="0"/>
              <a:t>Bip lorsqu’un avion le survol</a:t>
            </a:r>
          </a:p>
          <a:p>
            <a:r>
              <a:rPr lang="fr-FR" dirty="0" smtClean="0"/>
              <a:t>Réception de JSON (Pub-</a:t>
            </a:r>
            <a:r>
              <a:rPr lang="fr-FR" dirty="0" err="1" smtClean="0"/>
              <a:t>Sub</a:t>
            </a:r>
            <a:r>
              <a:rPr lang="fr-FR" dirty="0" smtClean="0"/>
              <a:t>) + </a:t>
            </a:r>
            <a:r>
              <a:rPr lang="fr-FR" dirty="0" err="1" smtClean="0"/>
              <a:t>parsing</a:t>
            </a:r>
            <a:r>
              <a:rPr lang="fr-FR" dirty="0" smtClean="0"/>
              <a:t> dans le </a:t>
            </a:r>
            <a:r>
              <a:rPr lang="fr-FR" dirty="0" err="1" smtClean="0"/>
              <a:t>widget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56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  <a:endParaRPr lang="fr-FR" dirty="0" smtClean="0"/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b="1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87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b="1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  <a:endParaRPr lang="fr-FR" dirty="0" smtClean="0"/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928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  <a:endParaRPr lang="fr-FR" dirty="0" smtClean="0"/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b="1" dirty="0" smtClean="0"/>
              <a:t>Java 8</a:t>
            </a:r>
            <a:endParaRPr lang="fr-FR" b="1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358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49158" y="285945"/>
            <a:ext cx="8902698" cy="1029395"/>
          </a:xfrm>
        </p:spPr>
        <p:txBody>
          <a:bodyPr/>
          <a:lstStyle/>
          <a:p>
            <a:pPr algn="ctr"/>
            <a:r>
              <a:rPr lang="fr-BE" dirty="0" smtClean="0"/>
              <a:t>Java 8</a:t>
            </a:r>
            <a:endParaRPr lang="fr-BE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6407" y="1447800"/>
            <a:ext cx="5951094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31</a:t>
            </a:fld>
            <a:endParaRPr lang="fr-BE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4588914" y="1730719"/>
            <a:ext cx="3683415" cy="10824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3315591" y="2945628"/>
            <a:ext cx="6716994" cy="85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16345" y="3120885"/>
            <a:ext cx="4093614" cy="5110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349205" y="4522328"/>
            <a:ext cx="2683380" cy="868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8201332" y="3501469"/>
            <a:ext cx="3874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200" b="1" dirty="0" smtClean="0"/>
              <a:t>Collecte les </a:t>
            </a:r>
            <a:r>
              <a:rPr lang="fr-FR" sz="1200" b="1" dirty="0"/>
              <a:t>données récupérées sous différentes </a:t>
            </a:r>
            <a:r>
              <a:rPr lang="fr-FR" sz="1200" b="1" dirty="0" smtClean="0"/>
              <a:t>formes</a:t>
            </a:r>
            <a:endParaRPr lang="fr-FR" sz="24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8376059" y="1543460"/>
            <a:ext cx="3700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200" b="1" dirty="0" smtClean="0"/>
              <a:t>Prédicat permettant </a:t>
            </a:r>
            <a:r>
              <a:rPr lang="fr-FR" sz="1200" b="1" dirty="0"/>
              <a:t>de filtrer les éléments du </a:t>
            </a:r>
            <a:r>
              <a:rPr lang="fr-FR" sz="1200" b="1" dirty="0" err="1" smtClean="0"/>
              <a:t>stream</a:t>
            </a:r>
            <a:endParaRPr lang="fr-FR" sz="1200" b="1" dirty="0"/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0066697" y="2797159"/>
            <a:ext cx="1834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200" b="1" dirty="0" smtClean="0"/>
              <a:t>Renvoie</a:t>
            </a:r>
            <a:r>
              <a:rPr lang="fr-FR" sz="1400" b="1" dirty="0" smtClean="0"/>
              <a:t> un </a:t>
            </a:r>
            <a:r>
              <a:rPr lang="fr-FR" sz="1400" b="1" dirty="0" err="1" smtClean="0"/>
              <a:t>stream</a:t>
            </a:r>
            <a:r>
              <a:rPr lang="fr-FR" sz="1400" b="1" dirty="0" smtClean="0"/>
              <a:t> trié</a:t>
            </a:r>
            <a:endParaRPr lang="fr-FR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0032585" y="4477283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Expression</a:t>
            </a:r>
            <a:r>
              <a:rPr lang="fr-FR" sz="1400" b="1" dirty="0" smtClean="0"/>
              <a:t> lambda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6710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  <a:endParaRPr lang="fr-FR" dirty="0" smtClean="0"/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b="1" dirty="0" smtClean="0"/>
              <a:t>Conclusion</a:t>
            </a:r>
            <a:endParaRPr lang="fr-BE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137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0" y="2219859"/>
            <a:ext cx="8086725" cy="4467225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698" y="564022"/>
            <a:ext cx="10018713" cy="2214607"/>
          </a:xfrm>
        </p:spPr>
        <p:txBody>
          <a:bodyPr/>
          <a:lstStyle/>
          <a:p>
            <a:r>
              <a:rPr lang="fr-FR" dirty="0" smtClean="0"/>
              <a:t>Connaissances Java acquises</a:t>
            </a:r>
          </a:p>
          <a:p>
            <a:r>
              <a:rPr lang="fr-FR" dirty="0" smtClean="0"/>
              <a:t>Première expérience en entreprise</a:t>
            </a:r>
          </a:p>
          <a:p>
            <a:r>
              <a:rPr lang="fr-FR" dirty="0" smtClean="0"/>
              <a:t>Variété des technologies utilisées (</a:t>
            </a:r>
            <a:r>
              <a:rPr lang="fr-FR" dirty="0" err="1" smtClean="0"/>
              <a:t>Maven</a:t>
            </a:r>
            <a:r>
              <a:rPr lang="fr-FR" dirty="0" smtClean="0"/>
              <a:t>, </a:t>
            </a:r>
            <a:r>
              <a:rPr lang="fr-FR" dirty="0" err="1" smtClean="0"/>
              <a:t>Weblogic</a:t>
            </a:r>
            <a:r>
              <a:rPr lang="fr-FR" dirty="0" smtClean="0"/>
              <a:t>, etc.)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50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O.S.C.A.R.S </a:t>
            </a:r>
            <a:endParaRPr lang="fr-BE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6235" y="1781174"/>
            <a:ext cx="10018713" cy="3124201"/>
          </a:xfrm>
        </p:spPr>
        <p:txBody>
          <a:bodyPr/>
          <a:lstStyle/>
          <a:p>
            <a:r>
              <a:rPr lang="fr-FR" dirty="0" smtClean="0"/>
              <a:t>Fondée </a:t>
            </a:r>
            <a:r>
              <a:rPr lang="fr-FR" dirty="0" smtClean="0"/>
              <a:t>en 2007</a:t>
            </a:r>
          </a:p>
          <a:p>
            <a:r>
              <a:rPr lang="fr-BE" dirty="0"/>
              <a:t>Service de consultance et aide à l'optimisation des </a:t>
            </a:r>
            <a:r>
              <a:rPr lang="fr-BE" dirty="0" smtClean="0"/>
              <a:t>SIG</a:t>
            </a:r>
          </a:p>
          <a:p>
            <a:r>
              <a:rPr lang="fr-FR" dirty="0" smtClean="0"/>
              <a:t>Plateforme GIP</a:t>
            </a:r>
          </a:p>
          <a:p>
            <a:r>
              <a:rPr lang="fr-FR" dirty="0" smtClean="0"/>
              <a:t>Spécialisée dans les technologies Oracle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4</a:t>
            </a:fld>
            <a:endParaRPr lang="fr-BE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168634461"/>
              </p:ext>
            </p:extLst>
          </p:nvPr>
        </p:nvGraphicFramePr>
        <p:xfrm>
          <a:off x="1484311" y="2066036"/>
          <a:ext cx="8792030" cy="3934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48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b="1" dirty="0" smtClean="0"/>
              <a:t>GIP</a:t>
            </a:r>
          </a:p>
          <a:p>
            <a:r>
              <a:rPr lang="fr-FR" dirty="0" smtClean="0"/>
              <a:t>Travail demandé</a:t>
            </a:r>
            <a:endParaRPr lang="fr-FR" dirty="0" smtClean="0"/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473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075" y="1054903"/>
            <a:ext cx="5756216" cy="193476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6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2535075" y="3220400"/>
            <a:ext cx="70007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Geo</a:t>
            </a:r>
            <a:r>
              <a:rPr lang="fr-FR" dirty="0"/>
              <a:t> </a:t>
            </a:r>
            <a:r>
              <a:rPr lang="fr-FR" dirty="0" smtClean="0"/>
              <a:t>Intelligent </a:t>
            </a:r>
            <a:r>
              <a:rPr lang="fr-FR" dirty="0" err="1" smtClean="0"/>
              <a:t>Plateform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Plateforme </a:t>
            </a:r>
            <a:r>
              <a:rPr lang="fr-FR" dirty="0" smtClean="0"/>
              <a:t>d’acquisition et de traitement des données géo localisées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Définition d’évènements spatiaux/alertes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Prise de décision en temps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95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pPr algn="ctr"/>
            <a:r>
              <a:rPr lang="fr-FR" b="1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 de GIP</a:t>
            </a:r>
            <a:endParaRPr lang="fr-BE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27" y="1685656"/>
            <a:ext cx="6772275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205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3711" y="410198"/>
            <a:ext cx="10018713" cy="951431"/>
          </a:xfrm>
        </p:spPr>
        <p:txBody>
          <a:bodyPr/>
          <a:lstStyle/>
          <a:p>
            <a:pPr algn="ctr"/>
            <a:r>
              <a:rPr lang="fr-FR" b="1" u="sng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et outils</a:t>
            </a:r>
            <a:endParaRPr lang="fr-BE" b="1" u="sng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8</a:t>
            </a:fld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99" y="1352247"/>
            <a:ext cx="8015935" cy="4524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9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401652"/>
            <a:ext cx="10018713" cy="1096709"/>
          </a:xfrm>
        </p:spPr>
        <p:txBody>
          <a:bodyPr/>
          <a:lstStyle/>
          <a:p>
            <a:pPr algn="ctr"/>
            <a:r>
              <a:rPr lang="fr-FR" b="1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Règles de détection</a:t>
            </a:r>
            <a:endParaRPr lang="fr-FR" b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9</a:t>
            </a:fld>
            <a:endParaRPr lang="fr-BE"/>
          </a:p>
        </p:txBody>
      </p:sp>
      <p:graphicFrame>
        <p:nvGraphicFramePr>
          <p:cNvPr id="24" name="Diagramme 23"/>
          <p:cNvGraphicFramePr/>
          <p:nvPr>
            <p:extLst>
              <p:ext uri="{D42A27DB-BD31-4B8C-83A1-F6EECF244321}">
                <p14:modId xmlns:p14="http://schemas.microsoft.com/office/powerpoint/2010/main" val="400950563"/>
              </p:ext>
            </p:extLst>
          </p:nvPr>
        </p:nvGraphicFramePr>
        <p:xfrm>
          <a:off x="4829256" y="2074507"/>
          <a:ext cx="2973054" cy="229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me 22"/>
          <p:cNvGraphicFramePr/>
          <p:nvPr>
            <p:extLst>
              <p:ext uri="{D42A27DB-BD31-4B8C-83A1-F6EECF244321}">
                <p14:modId xmlns:p14="http://schemas.microsoft.com/office/powerpoint/2010/main" val="1469299833"/>
              </p:ext>
            </p:extLst>
          </p:nvPr>
        </p:nvGraphicFramePr>
        <p:xfrm>
          <a:off x="1852454" y="2109826"/>
          <a:ext cx="2394805" cy="2282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5" name="Diagramme 24"/>
          <p:cNvGraphicFramePr/>
          <p:nvPr>
            <p:extLst>
              <p:ext uri="{D42A27DB-BD31-4B8C-83A1-F6EECF244321}">
                <p14:modId xmlns:p14="http://schemas.microsoft.com/office/powerpoint/2010/main" val="1040008143"/>
              </p:ext>
            </p:extLst>
          </p:nvPr>
        </p:nvGraphicFramePr>
        <p:xfrm>
          <a:off x="8302982" y="2179383"/>
          <a:ext cx="2648874" cy="222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4246985" y="5153114"/>
            <a:ext cx="394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Et bien d’autres (Buffer out, </a:t>
            </a:r>
            <a:r>
              <a:rPr lang="fr-FR" dirty="0" err="1" smtClean="0"/>
              <a:t>inside</a:t>
            </a:r>
            <a:r>
              <a:rPr lang="fr-FR" dirty="0" smtClean="0"/>
              <a:t>, etc.)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0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1101</TotalTime>
  <Words>455</Words>
  <Application>Microsoft Office PowerPoint</Application>
  <PresentationFormat>Grand écran</PresentationFormat>
  <Paragraphs>178</Paragraphs>
  <Slides>33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Corbel</vt:lpstr>
      <vt:lpstr>Parallaxe</vt:lpstr>
      <vt:lpstr>Analyse et développement de widgets en  Java avec Vaadin Framework dans le  cadre d'une application de gestion de  données spatiales en temps réel </vt:lpstr>
      <vt:lpstr>Présentation PowerPoint</vt:lpstr>
      <vt:lpstr>Présentation PowerPoint</vt:lpstr>
      <vt:lpstr>O.S.C.A.R.S </vt:lpstr>
      <vt:lpstr>Présentation PowerPoint</vt:lpstr>
      <vt:lpstr>Présentation PowerPoint</vt:lpstr>
      <vt:lpstr>Architecture de GIP</vt:lpstr>
      <vt:lpstr>Technologies et outils</vt:lpstr>
      <vt:lpstr>Règles de détection</vt:lpstr>
      <vt:lpstr>Présentation PowerPoint</vt:lpstr>
      <vt:lpstr>Présentation PowerPoint</vt:lpstr>
      <vt:lpstr>Application existante</vt:lpstr>
      <vt:lpstr>Présentation PowerPoint</vt:lpstr>
      <vt:lpstr>Présentation PowerPoint</vt:lpstr>
      <vt:lpstr>Présentation PowerPoint</vt:lpstr>
      <vt:lpstr>Présentation PowerPoint</vt:lpstr>
      <vt:lpstr>Les cas d’utilisation</vt:lpstr>
      <vt:lpstr>Authentification</vt:lpstr>
      <vt:lpstr>Authentification</vt:lpstr>
      <vt:lpstr>Ajouter des widgets au dashboard</vt:lpstr>
      <vt:lpstr>Affichage dashboard</vt:lpstr>
      <vt:lpstr>Widget IFrame</vt:lpstr>
      <vt:lpstr>Widget Flight information</vt:lpstr>
      <vt:lpstr>Widget Beacons</vt:lpstr>
      <vt:lpstr>C’est quoi les beacons ?</vt:lpstr>
      <vt:lpstr>Représentation des beacons</vt:lpstr>
      <vt:lpstr>Présentation PowerPoint</vt:lpstr>
      <vt:lpstr>Présentation PowerPoint</vt:lpstr>
      <vt:lpstr>Présentation PowerPoint</vt:lpstr>
      <vt:lpstr>Présentation PowerPoint</vt:lpstr>
      <vt:lpstr>Java 8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et développement de widgets en  Java avec Vaadin Framework dans le  cadre d'une application de gestion de  données spatiales en temps réel </dc:title>
  <dc:creator>Yassin</dc:creator>
  <cp:lastModifiedBy>yassin lazrak</cp:lastModifiedBy>
  <cp:revision>110</cp:revision>
  <dcterms:created xsi:type="dcterms:W3CDTF">2017-06-08T14:36:53Z</dcterms:created>
  <dcterms:modified xsi:type="dcterms:W3CDTF">2017-06-16T04:14:32Z</dcterms:modified>
</cp:coreProperties>
</file>